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2"/>
  </p:notesMasterIdLst>
  <p:handoutMasterIdLst>
    <p:handoutMasterId r:id="rId13"/>
  </p:handoutMasterIdLst>
  <p:sldIdLst>
    <p:sldId id="256" r:id="rId3"/>
    <p:sldId id="328" r:id="rId4"/>
    <p:sldId id="321" r:id="rId5"/>
    <p:sldId id="322" r:id="rId6"/>
    <p:sldId id="323" r:id="rId7"/>
    <p:sldId id="326" r:id="rId8"/>
    <p:sldId id="325" r:id="rId9"/>
    <p:sldId id="327" r:id="rId10"/>
    <p:sldId id="317" r:id="rId1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7D"/>
    <a:srgbClr val="D1FFD1"/>
    <a:srgbClr val="E9EDF4"/>
    <a:srgbClr val="D0D8E8"/>
    <a:srgbClr val="99D0DF"/>
    <a:srgbClr val="FFFFB9"/>
    <a:srgbClr val="67B9CF"/>
    <a:srgbClr val="215968"/>
    <a:srgbClr val="03388E"/>
    <a:srgbClr val="2B894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037" autoAdjust="0"/>
    <p:restoredTop sz="90396" autoAdjust="0"/>
  </p:normalViewPr>
  <p:slideViewPr>
    <p:cSldViewPr>
      <p:cViewPr varScale="1">
        <p:scale>
          <a:sx n="80" d="100"/>
          <a:sy n="80" d="100"/>
        </p:scale>
        <p:origin x="1332"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p:cViewPr varScale="1">
        <p:scale>
          <a:sx n="85" d="100"/>
          <a:sy n="85" d="100"/>
        </p:scale>
        <p:origin x="-3822"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handoutMaster" Target="handoutMasters/handout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67FAAD8-FADB-4D7B-98FB-CCDFB8FB94A2}" type="datetimeFigureOut">
              <a:rPr lang="en-GB" smtClean="0"/>
              <a:pPr/>
              <a:t>11/10/2016</a:t>
            </a:fld>
            <a:endParaRPr lang="en-GB"/>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597A891-7FC4-46CD-A149-7ACE4BB77479}" type="slidenum">
              <a:rPr lang="en-GB" smtClean="0"/>
              <a:pPr/>
              <a:t>‹#›</a:t>
            </a:fld>
            <a:endParaRPr lang="en-GB"/>
          </a:p>
        </p:txBody>
      </p:sp>
    </p:spTree>
    <p:extLst>
      <p:ext uri="{BB962C8B-B14F-4D97-AF65-F5344CB8AC3E}">
        <p14:creationId xmlns:p14="http://schemas.microsoft.com/office/powerpoint/2010/main" val="4210645975"/>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669058B-9A96-4F07-BAC5-7B54E6A488EF}" type="datetimeFigureOut">
              <a:rPr lang="fr-FR" smtClean="0"/>
              <a:pPr/>
              <a:t>11/10/2016</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8A272EC-FFF8-4FA7-84A3-99789BE51C09}" type="slidenum">
              <a:rPr lang="fr-FR" smtClean="0"/>
              <a:pPr/>
              <a:t>‹#›</a:t>
            </a:fld>
            <a:endParaRPr lang="fr-FR"/>
          </a:p>
        </p:txBody>
      </p:sp>
    </p:spTree>
    <p:extLst>
      <p:ext uri="{BB962C8B-B14F-4D97-AF65-F5344CB8AC3E}">
        <p14:creationId xmlns:p14="http://schemas.microsoft.com/office/powerpoint/2010/main" val="2411398378"/>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GB" dirty="0"/>
          </a:p>
        </p:txBody>
      </p:sp>
    </p:spTree>
    <p:extLst>
      <p:ext uri="{BB962C8B-B14F-4D97-AF65-F5344CB8AC3E}">
        <p14:creationId xmlns:p14="http://schemas.microsoft.com/office/powerpoint/2010/main" val="36413026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Tree>
    <p:extLst>
      <p:ext uri="{BB962C8B-B14F-4D97-AF65-F5344CB8AC3E}">
        <p14:creationId xmlns:p14="http://schemas.microsoft.com/office/powerpoint/2010/main" val="10489610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Tree>
    <p:extLst>
      <p:ext uri="{BB962C8B-B14F-4D97-AF65-F5344CB8AC3E}">
        <p14:creationId xmlns:p14="http://schemas.microsoft.com/office/powerpoint/2010/main" val="23507947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Tree>
    <p:extLst>
      <p:ext uri="{BB962C8B-B14F-4D97-AF65-F5344CB8AC3E}">
        <p14:creationId xmlns:p14="http://schemas.microsoft.com/office/powerpoint/2010/main" val="25616892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Tree>
    <p:extLst>
      <p:ext uri="{BB962C8B-B14F-4D97-AF65-F5344CB8AC3E}">
        <p14:creationId xmlns:p14="http://schemas.microsoft.com/office/powerpoint/2010/main" val="21230761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Tree>
    <p:extLst>
      <p:ext uri="{BB962C8B-B14F-4D97-AF65-F5344CB8AC3E}">
        <p14:creationId xmlns:p14="http://schemas.microsoft.com/office/powerpoint/2010/main" val="27618140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Tree>
    <p:extLst>
      <p:ext uri="{BB962C8B-B14F-4D97-AF65-F5344CB8AC3E}">
        <p14:creationId xmlns:p14="http://schemas.microsoft.com/office/powerpoint/2010/main" val="17985276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Tree>
    <p:extLst>
      <p:ext uri="{BB962C8B-B14F-4D97-AF65-F5344CB8AC3E}">
        <p14:creationId xmlns:p14="http://schemas.microsoft.com/office/powerpoint/2010/main" val="41267280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Tree>
    <p:extLst>
      <p:ext uri="{BB962C8B-B14F-4D97-AF65-F5344CB8AC3E}">
        <p14:creationId xmlns:p14="http://schemas.microsoft.com/office/powerpoint/2010/main" val="84381073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gif"/><Relationship Id="rId1" Type="http://schemas.openxmlformats.org/officeDocument/2006/relationships/slideMaster" Target="../slideMasters/slideMaster1.xml"/><Relationship Id="rId4" Type="http://schemas.openxmlformats.org/officeDocument/2006/relationships/image" Target="../media/image3.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0" y="2708920"/>
            <a:ext cx="9144000" cy="1470025"/>
          </a:xfrm>
          <a:prstGeom prst="rect">
            <a:avLst/>
          </a:prstGeom>
        </p:spPr>
        <p:txBody>
          <a:bodyPr>
            <a:normAutofit/>
          </a:bodyPr>
          <a:lstStyle>
            <a:lvl1pPr algn="ctr">
              <a:defRPr sz="3600" b="1">
                <a:solidFill>
                  <a:srgbClr val="215968"/>
                </a:solidFill>
              </a:defRPr>
            </a:lvl1pPr>
          </a:lstStyle>
          <a:p>
            <a:r>
              <a:rPr lang="fr-FR" dirty="0" smtClean="0"/>
              <a:t>Cliquez pour modifier le style du titre</a:t>
            </a:r>
            <a:endParaRPr lang="fr-FR" dirty="0"/>
          </a:p>
        </p:txBody>
      </p:sp>
      <p:sp>
        <p:nvSpPr>
          <p:cNvPr id="3" name="Sous-titre 2"/>
          <p:cNvSpPr>
            <a:spLocks noGrp="1"/>
          </p:cNvSpPr>
          <p:nvPr>
            <p:ph type="subTitle" idx="1" hasCustomPrompt="1"/>
          </p:nvPr>
        </p:nvSpPr>
        <p:spPr>
          <a:xfrm>
            <a:off x="0" y="4149080"/>
            <a:ext cx="9144000" cy="792088"/>
          </a:xfrm>
          <a:prstGeom prst="rect">
            <a:avLst/>
          </a:prstGeom>
        </p:spPr>
        <p:txBody>
          <a:bodyPr>
            <a:normAutofit/>
          </a:bodyPr>
          <a:lstStyle>
            <a:lvl1pPr marL="0" indent="0" algn="ctr">
              <a:buNone/>
              <a:defRPr sz="2400" b="1">
                <a:solidFill>
                  <a:srgbClr val="40404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dirty="0" smtClean="0"/>
              <a:t>Cliquez pour modifier le style du texte</a:t>
            </a:r>
          </a:p>
          <a:p>
            <a:endParaRPr lang="fr-FR" dirty="0"/>
          </a:p>
        </p:txBody>
      </p:sp>
      <p:pic>
        <p:nvPicPr>
          <p:cNvPr id="7" name="Image 3" descr="logo-actris.gif"/>
          <p:cNvPicPr>
            <a:picLocks noChangeAspect="1"/>
          </p:cNvPicPr>
          <p:nvPr userDrawn="1"/>
        </p:nvPicPr>
        <p:blipFill>
          <a:blip r:embed="rId2" cstate="print"/>
          <a:srcRect/>
          <a:stretch>
            <a:fillRect/>
          </a:stretch>
        </p:blipFill>
        <p:spPr bwMode="auto">
          <a:xfrm>
            <a:off x="3059832" y="404664"/>
            <a:ext cx="3030537" cy="1571625"/>
          </a:xfrm>
          <a:prstGeom prst="rect">
            <a:avLst/>
          </a:prstGeom>
          <a:noFill/>
          <a:ln w="9525">
            <a:noFill/>
            <a:miter lim="800000"/>
            <a:headEnd/>
            <a:tailEnd/>
          </a:ln>
        </p:spPr>
      </p:pic>
      <p:sp>
        <p:nvSpPr>
          <p:cNvPr id="11" name="Text Box 3"/>
          <p:cNvSpPr txBox="1">
            <a:spLocks noChangeArrowheads="1"/>
          </p:cNvSpPr>
          <p:nvPr userDrawn="1"/>
        </p:nvSpPr>
        <p:spPr bwMode="auto">
          <a:xfrm>
            <a:off x="755576" y="5509681"/>
            <a:ext cx="5564214" cy="1015663"/>
          </a:xfrm>
          <a:prstGeom prst="rect">
            <a:avLst/>
          </a:prstGeom>
          <a:noFill/>
          <a:ln w="9525">
            <a:noFill/>
            <a:miter lim="800000"/>
            <a:headEnd/>
            <a:tailEnd/>
          </a:ln>
          <a:effectLst/>
        </p:spPr>
        <p:txBody>
          <a:bodyPr wrap="square">
            <a:spAutoFit/>
          </a:bodyPr>
          <a:lstStyle/>
          <a:p>
            <a:pPr eaLnBrk="0" hangingPunct="0">
              <a:lnSpc>
                <a:spcPct val="125000"/>
              </a:lnSpc>
              <a:defRPr/>
            </a:pPr>
            <a:r>
              <a:rPr lang="en-GB" sz="1600" b="1" i="1" dirty="0" smtClean="0">
                <a:solidFill>
                  <a:schemeClr val="accent5">
                    <a:lumMod val="50000"/>
                  </a:schemeClr>
                </a:solidFill>
              </a:rPr>
              <a:t>ACTRIS-2 WP3</a:t>
            </a:r>
            <a:r>
              <a:rPr lang="en-GB" sz="1600" b="1" i="1" baseline="0" dirty="0" smtClean="0">
                <a:solidFill>
                  <a:schemeClr val="accent5">
                    <a:lumMod val="50000"/>
                  </a:schemeClr>
                </a:solidFill>
              </a:rPr>
              <a:t> WS</a:t>
            </a:r>
            <a:endParaRPr lang="en-GB" sz="1600" b="1" i="1" dirty="0">
              <a:solidFill>
                <a:schemeClr val="accent5">
                  <a:lumMod val="50000"/>
                </a:schemeClr>
              </a:solidFill>
            </a:endParaRPr>
          </a:p>
          <a:p>
            <a:pPr eaLnBrk="0" hangingPunct="0">
              <a:lnSpc>
                <a:spcPct val="125000"/>
              </a:lnSpc>
              <a:defRPr/>
            </a:pPr>
            <a:r>
              <a:rPr lang="en-GB" sz="1600" b="1" i="1" dirty="0" smtClean="0">
                <a:solidFill>
                  <a:srgbClr val="215968"/>
                </a:solidFill>
              </a:rPr>
              <a:t>Bologna, Italy</a:t>
            </a:r>
          </a:p>
          <a:p>
            <a:pPr eaLnBrk="0" hangingPunct="0">
              <a:lnSpc>
                <a:spcPct val="125000"/>
              </a:lnSpc>
              <a:defRPr/>
            </a:pPr>
            <a:r>
              <a:rPr lang="en-GB" sz="1600" b="1" i="1" dirty="0" smtClean="0">
                <a:solidFill>
                  <a:srgbClr val="215968"/>
                </a:solidFill>
              </a:rPr>
              <a:t>11</a:t>
            </a:r>
            <a:r>
              <a:rPr lang="en-GB" sz="1600" b="1" i="1" baseline="0" dirty="0" smtClean="0">
                <a:solidFill>
                  <a:srgbClr val="215968"/>
                </a:solidFill>
              </a:rPr>
              <a:t> - 13</a:t>
            </a:r>
            <a:r>
              <a:rPr lang="en-GB" sz="1600" b="1" i="1" dirty="0" smtClean="0">
                <a:solidFill>
                  <a:srgbClr val="215968"/>
                </a:solidFill>
              </a:rPr>
              <a:t> October 2016</a:t>
            </a:r>
            <a:endParaRPr lang="en-GB" sz="1600" b="1" i="1" dirty="0">
              <a:solidFill>
                <a:srgbClr val="215968"/>
              </a:solidFill>
            </a:endParaRPr>
          </a:p>
        </p:txBody>
      </p:sp>
      <p:pic>
        <p:nvPicPr>
          <p:cNvPr id="13" name="Image 12" descr="flag_yellow_high.jpg"/>
          <p:cNvPicPr/>
          <p:nvPr userDrawn="1"/>
        </p:nvPicPr>
        <p:blipFill>
          <a:blip r:embed="rId3" cstate="print"/>
          <a:stretch>
            <a:fillRect/>
          </a:stretch>
        </p:blipFill>
        <p:spPr>
          <a:xfrm>
            <a:off x="7596336" y="5661248"/>
            <a:ext cx="1085850" cy="723900"/>
          </a:xfrm>
          <a:prstGeom prst="rect">
            <a:avLst/>
          </a:prstGeom>
        </p:spPr>
      </p:pic>
      <p:pic>
        <p:nvPicPr>
          <p:cNvPr id="9" name="Image 8" descr="bar.jpg"/>
          <p:cNvPicPr>
            <a:picLocks/>
          </p:cNvPicPr>
          <p:nvPr userDrawn="1"/>
        </p:nvPicPr>
        <p:blipFill>
          <a:blip r:embed="rId4" cstate="print"/>
          <a:stretch>
            <a:fillRect/>
          </a:stretch>
        </p:blipFill>
        <p:spPr>
          <a:xfrm>
            <a:off x="0" y="2226482"/>
            <a:ext cx="9144000" cy="482438"/>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a:prstGeom prst="rect">
            <a:avLst/>
          </a:prstGeom>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1600200"/>
            <a:ext cx="8229600" cy="4525963"/>
          </a:xfrm>
          <a:prstGeom prst="rect">
            <a:avLst/>
          </a:prstGeo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a:xfrm>
            <a:off x="457200" y="6356350"/>
            <a:ext cx="2133600" cy="365125"/>
          </a:xfrm>
          <a:prstGeom prst="rect">
            <a:avLst/>
          </a:prstGeom>
        </p:spPr>
        <p:txBody>
          <a:bodyPr/>
          <a:lstStyle/>
          <a:p>
            <a:endParaRPr lang="fr-FR"/>
          </a:p>
        </p:txBody>
      </p:sp>
      <p:sp>
        <p:nvSpPr>
          <p:cNvPr id="5" name="Espace réservé du pied de page 4"/>
          <p:cNvSpPr>
            <a:spLocks noGrp="1"/>
          </p:cNvSpPr>
          <p:nvPr>
            <p:ph type="ftr" sz="quarter" idx="11"/>
          </p:nvPr>
        </p:nvSpPr>
        <p:spPr>
          <a:xfrm>
            <a:off x="3124200" y="6356350"/>
            <a:ext cx="2895600" cy="365125"/>
          </a:xfrm>
          <a:prstGeom prst="rect">
            <a:avLst/>
          </a:prstGeom>
        </p:spPr>
        <p:txBody>
          <a:bodyPr/>
          <a:lstStyle/>
          <a:p>
            <a:endParaRPr lang="fr-FR"/>
          </a:p>
        </p:txBody>
      </p:sp>
      <p:sp>
        <p:nvSpPr>
          <p:cNvPr id="6" name="Espace réservé du numéro de diapositive 5"/>
          <p:cNvSpPr>
            <a:spLocks noGrp="1"/>
          </p:cNvSpPr>
          <p:nvPr>
            <p:ph type="sldNum" sz="quarter" idx="12"/>
          </p:nvPr>
        </p:nvSpPr>
        <p:spPr>
          <a:xfrm>
            <a:off x="6553200" y="6356350"/>
            <a:ext cx="2133600" cy="365125"/>
          </a:xfrm>
          <a:prstGeom prst="rect">
            <a:avLst/>
          </a:prstGeom>
        </p:spPr>
        <p:txBody>
          <a:bodyPr/>
          <a:lstStyle/>
          <a:p>
            <a:fld id="{40DB0AC3-D4E5-493E-B5EE-32F23BA366E0}" type="slidenum">
              <a:rPr lang="fr-FR" smtClean="0"/>
              <a:pPr/>
              <a:t>‹#›</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a:prstGeom prst="rect">
            <a:avLst/>
          </a:prstGeo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a:prstGeom prst="rect">
            <a:avLst/>
          </a:prstGeo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a:xfrm>
            <a:off x="457200" y="6356350"/>
            <a:ext cx="2133600" cy="365125"/>
          </a:xfrm>
          <a:prstGeom prst="rect">
            <a:avLst/>
          </a:prstGeom>
        </p:spPr>
        <p:txBody>
          <a:bodyPr/>
          <a:lstStyle/>
          <a:p>
            <a:endParaRPr lang="fr-FR"/>
          </a:p>
        </p:txBody>
      </p:sp>
      <p:sp>
        <p:nvSpPr>
          <p:cNvPr id="5" name="Espace réservé du pied de page 4"/>
          <p:cNvSpPr>
            <a:spLocks noGrp="1"/>
          </p:cNvSpPr>
          <p:nvPr>
            <p:ph type="ftr" sz="quarter" idx="11"/>
          </p:nvPr>
        </p:nvSpPr>
        <p:spPr>
          <a:xfrm>
            <a:off x="3124200" y="6356350"/>
            <a:ext cx="2895600" cy="365125"/>
          </a:xfrm>
          <a:prstGeom prst="rect">
            <a:avLst/>
          </a:prstGeom>
        </p:spPr>
        <p:txBody>
          <a:bodyPr/>
          <a:lstStyle/>
          <a:p>
            <a:endParaRPr lang="fr-FR"/>
          </a:p>
        </p:txBody>
      </p:sp>
      <p:sp>
        <p:nvSpPr>
          <p:cNvPr id="6" name="Espace réservé du numéro de diapositive 5"/>
          <p:cNvSpPr>
            <a:spLocks noGrp="1"/>
          </p:cNvSpPr>
          <p:nvPr>
            <p:ph type="sldNum" sz="quarter" idx="12"/>
          </p:nvPr>
        </p:nvSpPr>
        <p:spPr>
          <a:xfrm>
            <a:off x="6553200" y="6356350"/>
            <a:ext cx="2133600" cy="365125"/>
          </a:xfrm>
          <a:prstGeom prst="rect">
            <a:avLst/>
          </a:prstGeom>
        </p:spPr>
        <p:txBody>
          <a:bodyPr/>
          <a:lstStyle/>
          <a:p>
            <a:fld id="{40DB0AC3-D4E5-493E-B5EE-32F23BA366E0}" type="slidenum">
              <a:rPr lang="fr-FR" smtClean="0"/>
              <a:pPr/>
              <a:t>‹#›</a:t>
            </a:fld>
            <a:endParaRPr lang="fr-F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Disposition personnalisée">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457200" y="274638"/>
            <a:ext cx="8229600" cy="562074"/>
          </a:xfrm>
          <a:prstGeom prst="rect">
            <a:avLst/>
          </a:prstGeom>
        </p:spPr>
        <p:txBody>
          <a:bodyPr vert="horz"/>
          <a:lstStyle>
            <a:lvl1pPr>
              <a:defRPr sz="2000" b="1"/>
            </a:lvl1pPr>
          </a:lstStyle>
          <a:p>
            <a:r>
              <a:rPr lang="de-DE" dirty="0" smtClean="0"/>
              <a:t>INSTRUCTIONS</a:t>
            </a:r>
            <a:endParaRPr lang="fr-FR" dirty="0"/>
          </a:p>
        </p:txBody>
      </p:sp>
    </p:spTree>
    <p:extLst>
      <p:ext uri="{BB962C8B-B14F-4D97-AF65-F5344CB8AC3E}">
        <p14:creationId xmlns:p14="http://schemas.microsoft.com/office/powerpoint/2010/main" val="31678921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a:prstGeom prst="rect">
            <a:avLst/>
          </a:prstGeom>
        </p:spPr>
        <p:txBody>
          <a:bodyPr/>
          <a:lstStyle/>
          <a:p>
            <a:r>
              <a:rPr lang="de-DE" smtClean="0"/>
              <a:t>Cliquez et modifiez le titre</a:t>
            </a:r>
            <a:endParaRPr lang="fr-FR"/>
          </a:p>
        </p:txBody>
      </p:sp>
      <p:sp>
        <p:nvSpPr>
          <p:cNvPr id="3" name="Sous-titr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Cliquez pour modifier le style des sous-titres du masque</a:t>
            </a:r>
            <a:endParaRPr lang="fr-FR"/>
          </a:p>
        </p:txBody>
      </p:sp>
      <p:sp>
        <p:nvSpPr>
          <p:cNvPr id="4" name="Espace réservé de la date 3"/>
          <p:cNvSpPr>
            <a:spLocks noGrp="1"/>
          </p:cNvSpPr>
          <p:nvPr>
            <p:ph type="dt" sz="half" idx="10"/>
          </p:nvPr>
        </p:nvSpPr>
        <p:spPr>
          <a:xfrm>
            <a:off x="457200" y="6356350"/>
            <a:ext cx="2133600" cy="365125"/>
          </a:xfrm>
          <a:prstGeom prst="rect">
            <a:avLst/>
          </a:prstGeom>
        </p:spPr>
        <p:txBody>
          <a:bodyPr/>
          <a:lstStyle/>
          <a:p>
            <a:fld id="{2B002A75-5B50-A746-A890-B3D03EC33F32}" type="datetimeFigureOut">
              <a:rPr lang="fr-FR" smtClean="0"/>
              <a:t>11/10/2016</a:t>
            </a:fld>
            <a:endParaRPr lang="fr-FR"/>
          </a:p>
        </p:txBody>
      </p:sp>
      <p:sp>
        <p:nvSpPr>
          <p:cNvPr id="5" name="Espace réservé du pied de page 4"/>
          <p:cNvSpPr>
            <a:spLocks noGrp="1"/>
          </p:cNvSpPr>
          <p:nvPr>
            <p:ph type="ftr" sz="quarter" idx="11"/>
          </p:nvPr>
        </p:nvSpPr>
        <p:spPr>
          <a:xfrm>
            <a:off x="3124200" y="6356350"/>
            <a:ext cx="2895600" cy="365125"/>
          </a:xfrm>
          <a:prstGeom prst="rect">
            <a:avLst/>
          </a:prstGeom>
        </p:spPr>
        <p:txBody>
          <a:bodyPr/>
          <a:lstStyle/>
          <a:p>
            <a:endParaRPr lang="fr-FR"/>
          </a:p>
        </p:txBody>
      </p:sp>
      <p:sp>
        <p:nvSpPr>
          <p:cNvPr id="6" name="Espace réservé du numéro de diapositive 5"/>
          <p:cNvSpPr>
            <a:spLocks noGrp="1"/>
          </p:cNvSpPr>
          <p:nvPr>
            <p:ph type="sldNum" sz="quarter" idx="12"/>
          </p:nvPr>
        </p:nvSpPr>
        <p:spPr>
          <a:xfrm>
            <a:off x="6553200" y="6356350"/>
            <a:ext cx="2133600" cy="365125"/>
          </a:xfrm>
          <a:prstGeom prst="rect">
            <a:avLst/>
          </a:prstGeom>
        </p:spPr>
        <p:txBody>
          <a:bodyPr/>
          <a:lstStyle/>
          <a:p>
            <a:fld id="{A09CC8BA-FC20-C942-B6A8-76EFD284DA58}" type="slidenum">
              <a:rPr lang="fr-FR" smtClean="0"/>
              <a:t>‹#›</a:t>
            </a:fld>
            <a:endParaRPr lang="fr-FR"/>
          </a:p>
        </p:txBody>
      </p:sp>
    </p:spTree>
    <p:extLst>
      <p:ext uri="{BB962C8B-B14F-4D97-AF65-F5344CB8AC3E}">
        <p14:creationId xmlns:p14="http://schemas.microsoft.com/office/powerpoint/2010/main" val="39443072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a:prstGeom prst="rect">
            <a:avLst/>
          </a:prstGeom>
        </p:spPr>
        <p:txBody>
          <a:bodyPr/>
          <a:lstStyle/>
          <a:p>
            <a:r>
              <a:rPr lang="de-DE" smtClean="0"/>
              <a:t>Cliquez et modifiez le titre</a:t>
            </a:r>
            <a:endParaRPr lang="fr-FR"/>
          </a:p>
        </p:txBody>
      </p:sp>
      <p:sp>
        <p:nvSpPr>
          <p:cNvPr id="3" name="Espace réservé du contenu 2"/>
          <p:cNvSpPr>
            <a:spLocks noGrp="1"/>
          </p:cNvSpPr>
          <p:nvPr>
            <p:ph idx="1"/>
          </p:nvPr>
        </p:nvSpPr>
        <p:spPr>
          <a:xfrm>
            <a:off x="457200" y="1600200"/>
            <a:ext cx="8229600" cy="4525963"/>
          </a:xfrm>
          <a:prstGeom prst="rect">
            <a:avLst/>
          </a:prstGeom>
        </p:spPr>
        <p:txBody>
          <a:bodyPr/>
          <a:lstStyle/>
          <a:p>
            <a:pPr lvl="0"/>
            <a:r>
              <a:rPr lang="de-DE" smtClean="0"/>
              <a:t>Cliquez pour modifier les styles du texte du masque</a:t>
            </a:r>
          </a:p>
          <a:p>
            <a:pPr lvl="1"/>
            <a:r>
              <a:rPr lang="de-DE" smtClean="0"/>
              <a:t>Deuxième niveau</a:t>
            </a:r>
          </a:p>
          <a:p>
            <a:pPr lvl="2"/>
            <a:r>
              <a:rPr lang="de-DE" smtClean="0"/>
              <a:t>Troisième niveau</a:t>
            </a:r>
          </a:p>
          <a:p>
            <a:pPr lvl="3"/>
            <a:r>
              <a:rPr lang="de-DE" smtClean="0"/>
              <a:t>Quatrième niveau</a:t>
            </a:r>
          </a:p>
          <a:p>
            <a:pPr lvl="4"/>
            <a:r>
              <a:rPr lang="de-DE" smtClean="0"/>
              <a:t>Cinquième niveau</a:t>
            </a:r>
            <a:endParaRPr lang="fr-FR"/>
          </a:p>
        </p:txBody>
      </p:sp>
      <p:sp>
        <p:nvSpPr>
          <p:cNvPr id="4" name="Espace réservé de la date 3"/>
          <p:cNvSpPr>
            <a:spLocks noGrp="1"/>
          </p:cNvSpPr>
          <p:nvPr>
            <p:ph type="dt" sz="half" idx="10"/>
          </p:nvPr>
        </p:nvSpPr>
        <p:spPr>
          <a:xfrm>
            <a:off x="457200" y="6356350"/>
            <a:ext cx="2133600" cy="365125"/>
          </a:xfrm>
          <a:prstGeom prst="rect">
            <a:avLst/>
          </a:prstGeom>
        </p:spPr>
        <p:txBody>
          <a:bodyPr/>
          <a:lstStyle/>
          <a:p>
            <a:fld id="{2B002A75-5B50-A746-A890-B3D03EC33F32}" type="datetimeFigureOut">
              <a:rPr lang="fr-FR" smtClean="0"/>
              <a:t>11/10/2016</a:t>
            </a:fld>
            <a:endParaRPr lang="fr-FR"/>
          </a:p>
        </p:txBody>
      </p:sp>
      <p:sp>
        <p:nvSpPr>
          <p:cNvPr id="5" name="Espace réservé du pied de page 4"/>
          <p:cNvSpPr>
            <a:spLocks noGrp="1"/>
          </p:cNvSpPr>
          <p:nvPr>
            <p:ph type="ftr" sz="quarter" idx="11"/>
          </p:nvPr>
        </p:nvSpPr>
        <p:spPr>
          <a:xfrm>
            <a:off x="3124200" y="6356350"/>
            <a:ext cx="2895600" cy="365125"/>
          </a:xfrm>
          <a:prstGeom prst="rect">
            <a:avLst/>
          </a:prstGeom>
        </p:spPr>
        <p:txBody>
          <a:bodyPr/>
          <a:lstStyle/>
          <a:p>
            <a:endParaRPr lang="fr-FR"/>
          </a:p>
        </p:txBody>
      </p:sp>
      <p:sp>
        <p:nvSpPr>
          <p:cNvPr id="6" name="Espace réservé du numéro de diapositive 5"/>
          <p:cNvSpPr>
            <a:spLocks noGrp="1"/>
          </p:cNvSpPr>
          <p:nvPr>
            <p:ph type="sldNum" sz="quarter" idx="12"/>
          </p:nvPr>
        </p:nvSpPr>
        <p:spPr>
          <a:xfrm>
            <a:off x="6553200" y="6356350"/>
            <a:ext cx="2133600" cy="365125"/>
          </a:xfrm>
          <a:prstGeom prst="rect">
            <a:avLst/>
          </a:prstGeom>
        </p:spPr>
        <p:txBody>
          <a:bodyPr/>
          <a:lstStyle/>
          <a:p>
            <a:fld id="{A09CC8BA-FC20-C942-B6A8-76EFD284DA58}" type="slidenum">
              <a:rPr lang="fr-FR" smtClean="0"/>
              <a:t>‹#›</a:t>
            </a:fld>
            <a:endParaRPr lang="fr-FR"/>
          </a:p>
        </p:txBody>
      </p:sp>
    </p:spTree>
    <p:extLst>
      <p:ext uri="{BB962C8B-B14F-4D97-AF65-F5344CB8AC3E}">
        <p14:creationId xmlns:p14="http://schemas.microsoft.com/office/powerpoint/2010/main" val="12495083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smtClean="0"/>
              <a:t>Cliquez et modifiez le titre</a:t>
            </a:r>
            <a:endParaRPr lang="fr-FR"/>
          </a:p>
        </p:txBody>
      </p:sp>
      <p:sp>
        <p:nvSpPr>
          <p:cNvPr id="3" name="Espace réservé du texte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Cliquez pour modifier les styles du texte du masque</a:t>
            </a:r>
          </a:p>
        </p:txBody>
      </p:sp>
      <p:sp>
        <p:nvSpPr>
          <p:cNvPr id="4" name="Espace réservé de la date 3"/>
          <p:cNvSpPr>
            <a:spLocks noGrp="1"/>
          </p:cNvSpPr>
          <p:nvPr>
            <p:ph type="dt" sz="half" idx="10"/>
          </p:nvPr>
        </p:nvSpPr>
        <p:spPr>
          <a:xfrm>
            <a:off x="457200" y="6356350"/>
            <a:ext cx="2133600" cy="365125"/>
          </a:xfrm>
          <a:prstGeom prst="rect">
            <a:avLst/>
          </a:prstGeom>
        </p:spPr>
        <p:txBody>
          <a:bodyPr/>
          <a:lstStyle/>
          <a:p>
            <a:fld id="{2B002A75-5B50-A746-A890-B3D03EC33F32}" type="datetimeFigureOut">
              <a:rPr lang="fr-FR" smtClean="0"/>
              <a:t>11/10/2016</a:t>
            </a:fld>
            <a:endParaRPr lang="fr-FR"/>
          </a:p>
        </p:txBody>
      </p:sp>
      <p:sp>
        <p:nvSpPr>
          <p:cNvPr id="5" name="Espace réservé du pied de page 4"/>
          <p:cNvSpPr>
            <a:spLocks noGrp="1"/>
          </p:cNvSpPr>
          <p:nvPr>
            <p:ph type="ftr" sz="quarter" idx="11"/>
          </p:nvPr>
        </p:nvSpPr>
        <p:spPr>
          <a:xfrm>
            <a:off x="3124200" y="6356350"/>
            <a:ext cx="2895600" cy="365125"/>
          </a:xfrm>
          <a:prstGeom prst="rect">
            <a:avLst/>
          </a:prstGeom>
        </p:spPr>
        <p:txBody>
          <a:bodyPr/>
          <a:lstStyle/>
          <a:p>
            <a:endParaRPr lang="fr-FR"/>
          </a:p>
        </p:txBody>
      </p:sp>
      <p:sp>
        <p:nvSpPr>
          <p:cNvPr id="6" name="Espace réservé du numéro de diapositive 5"/>
          <p:cNvSpPr>
            <a:spLocks noGrp="1"/>
          </p:cNvSpPr>
          <p:nvPr>
            <p:ph type="sldNum" sz="quarter" idx="12"/>
          </p:nvPr>
        </p:nvSpPr>
        <p:spPr>
          <a:xfrm>
            <a:off x="6553200" y="6356350"/>
            <a:ext cx="2133600" cy="365125"/>
          </a:xfrm>
          <a:prstGeom prst="rect">
            <a:avLst/>
          </a:prstGeom>
        </p:spPr>
        <p:txBody>
          <a:bodyPr/>
          <a:lstStyle/>
          <a:p>
            <a:fld id="{A09CC8BA-FC20-C942-B6A8-76EFD284DA58}" type="slidenum">
              <a:rPr lang="fr-FR" smtClean="0"/>
              <a:t>‹#›</a:t>
            </a:fld>
            <a:endParaRPr lang="fr-FR"/>
          </a:p>
        </p:txBody>
      </p:sp>
    </p:spTree>
    <p:extLst>
      <p:ext uri="{BB962C8B-B14F-4D97-AF65-F5344CB8AC3E}">
        <p14:creationId xmlns:p14="http://schemas.microsoft.com/office/powerpoint/2010/main" val="30068281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a:prstGeom prst="rect">
            <a:avLst/>
          </a:prstGeom>
        </p:spPr>
        <p:txBody>
          <a:bodyPr/>
          <a:lstStyle/>
          <a:p>
            <a:r>
              <a:rPr lang="de-DE" smtClean="0"/>
              <a:t>Cliquez et modifiez le titre</a:t>
            </a:r>
            <a:endParaRPr lang="fr-FR"/>
          </a:p>
        </p:txBody>
      </p:sp>
      <p:sp>
        <p:nvSpPr>
          <p:cNvPr id="3" name="Espace réservé du contenu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Cliquez pour modifier les styles du texte du masque</a:t>
            </a:r>
          </a:p>
          <a:p>
            <a:pPr lvl="1"/>
            <a:r>
              <a:rPr lang="de-DE" smtClean="0"/>
              <a:t>Deuxième niveau</a:t>
            </a:r>
          </a:p>
          <a:p>
            <a:pPr lvl="2"/>
            <a:r>
              <a:rPr lang="de-DE" smtClean="0"/>
              <a:t>Troisième niveau</a:t>
            </a:r>
          </a:p>
          <a:p>
            <a:pPr lvl="3"/>
            <a:r>
              <a:rPr lang="de-DE" smtClean="0"/>
              <a:t>Quatrième niveau</a:t>
            </a:r>
          </a:p>
          <a:p>
            <a:pPr lvl="4"/>
            <a:r>
              <a:rPr lang="de-DE" smtClean="0"/>
              <a:t>Cinquième niveau</a:t>
            </a:r>
            <a:endParaRPr lang="fr-FR"/>
          </a:p>
        </p:txBody>
      </p:sp>
      <p:sp>
        <p:nvSpPr>
          <p:cNvPr id="4" name="Espace réservé du contenu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Cliquez pour modifier les styles du texte du masque</a:t>
            </a:r>
          </a:p>
          <a:p>
            <a:pPr lvl="1"/>
            <a:r>
              <a:rPr lang="de-DE" smtClean="0"/>
              <a:t>Deuxième niveau</a:t>
            </a:r>
          </a:p>
          <a:p>
            <a:pPr lvl="2"/>
            <a:r>
              <a:rPr lang="de-DE" smtClean="0"/>
              <a:t>Troisième niveau</a:t>
            </a:r>
          </a:p>
          <a:p>
            <a:pPr lvl="3"/>
            <a:r>
              <a:rPr lang="de-DE" smtClean="0"/>
              <a:t>Quatrième niveau</a:t>
            </a:r>
          </a:p>
          <a:p>
            <a:pPr lvl="4"/>
            <a:r>
              <a:rPr lang="de-DE" smtClean="0"/>
              <a:t>Cinquième niveau</a:t>
            </a:r>
            <a:endParaRPr lang="fr-FR"/>
          </a:p>
        </p:txBody>
      </p:sp>
      <p:sp>
        <p:nvSpPr>
          <p:cNvPr id="5" name="Espace réservé de la date 4"/>
          <p:cNvSpPr>
            <a:spLocks noGrp="1"/>
          </p:cNvSpPr>
          <p:nvPr>
            <p:ph type="dt" sz="half" idx="10"/>
          </p:nvPr>
        </p:nvSpPr>
        <p:spPr>
          <a:xfrm>
            <a:off x="457200" y="6356350"/>
            <a:ext cx="2133600" cy="365125"/>
          </a:xfrm>
          <a:prstGeom prst="rect">
            <a:avLst/>
          </a:prstGeom>
        </p:spPr>
        <p:txBody>
          <a:bodyPr/>
          <a:lstStyle/>
          <a:p>
            <a:fld id="{2B002A75-5B50-A746-A890-B3D03EC33F32}" type="datetimeFigureOut">
              <a:rPr lang="fr-FR" smtClean="0"/>
              <a:t>11/10/2016</a:t>
            </a:fld>
            <a:endParaRPr lang="fr-FR"/>
          </a:p>
        </p:txBody>
      </p:sp>
      <p:sp>
        <p:nvSpPr>
          <p:cNvPr id="6" name="Espace réservé du pied de page 5"/>
          <p:cNvSpPr>
            <a:spLocks noGrp="1"/>
          </p:cNvSpPr>
          <p:nvPr>
            <p:ph type="ftr" sz="quarter" idx="11"/>
          </p:nvPr>
        </p:nvSpPr>
        <p:spPr>
          <a:xfrm>
            <a:off x="3124200" y="6356350"/>
            <a:ext cx="2895600" cy="365125"/>
          </a:xfrm>
          <a:prstGeom prst="rect">
            <a:avLst/>
          </a:prstGeom>
        </p:spPr>
        <p:txBody>
          <a:bodyPr/>
          <a:lstStyle/>
          <a:p>
            <a:endParaRPr lang="fr-FR"/>
          </a:p>
        </p:txBody>
      </p:sp>
      <p:sp>
        <p:nvSpPr>
          <p:cNvPr id="7" name="Espace réservé du numéro de diapositive 6"/>
          <p:cNvSpPr>
            <a:spLocks noGrp="1"/>
          </p:cNvSpPr>
          <p:nvPr>
            <p:ph type="sldNum" sz="quarter" idx="12"/>
          </p:nvPr>
        </p:nvSpPr>
        <p:spPr>
          <a:xfrm>
            <a:off x="6553200" y="6356350"/>
            <a:ext cx="2133600" cy="365125"/>
          </a:xfrm>
          <a:prstGeom prst="rect">
            <a:avLst/>
          </a:prstGeom>
        </p:spPr>
        <p:txBody>
          <a:bodyPr/>
          <a:lstStyle/>
          <a:p>
            <a:fld id="{A09CC8BA-FC20-C942-B6A8-76EFD284DA58}" type="slidenum">
              <a:rPr lang="fr-FR" smtClean="0"/>
              <a:t>‹#›</a:t>
            </a:fld>
            <a:endParaRPr lang="fr-FR"/>
          </a:p>
        </p:txBody>
      </p:sp>
    </p:spTree>
    <p:extLst>
      <p:ext uri="{BB962C8B-B14F-4D97-AF65-F5344CB8AC3E}">
        <p14:creationId xmlns:p14="http://schemas.microsoft.com/office/powerpoint/2010/main" val="146435691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a:prstGeom prst="rect">
            <a:avLst/>
          </a:prstGeom>
        </p:spPr>
        <p:txBody>
          <a:bodyPr/>
          <a:lstStyle>
            <a:lvl1pPr>
              <a:defRPr/>
            </a:lvl1pPr>
          </a:lstStyle>
          <a:p>
            <a:r>
              <a:rPr lang="de-DE" smtClean="0"/>
              <a:t>Cliquez et modifiez le titre</a:t>
            </a:r>
            <a:endParaRPr lang="fr-FR"/>
          </a:p>
        </p:txBody>
      </p:sp>
      <p:sp>
        <p:nvSpPr>
          <p:cNvPr id="3" name="Espace réservé du texte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Cliquez pour modifier les styles du texte du masque</a:t>
            </a:r>
          </a:p>
        </p:txBody>
      </p:sp>
      <p:sp>
        <p:nvSpPr>
          <p:cNvPr id="4" name="Espace réservé du contenu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Cliquez pour modifier les styles du texte du masque</a:t>
            </a:r>
          </a:p>
          <a:p>
            <a:pPr lvl="1"/>
            <a:r>
              <a:rPr lang="de-DE" smtClean="0"/>
              <a:t>Deuxième niveau</a:t>
            </a:r>
          </a:p>
          <a:p>
            <a:pPr lvl="2"/>
            <a:r>
              <a:rPr lang="de-DE" smtClean="0"/>
              <a:t>Troisième niveau</a:t>
            </a:r>
          </a:p>
          <a:p>
            <a:pPr lvl="3"/>
            <a:r>
              <a:rPr lang="de-DE" smtClean="0"/>
              <a:t>Quatrième niveau</a:t>
            </a:r>
          </a:p>
          <a:p>
            <a:pPr lvl="4"/>
            <a:r>
              <a:rPr lang="de-DE" smtClean="0"/>
              <a:t>Cinquième niveau</a:t>
            </a:r>
            <a:endParaRPr lang="fr-FR"/>
          </a:p>
        </p:txBody>
      </p:sp>
      <p:sp>
        <p:nvSpPr>
          <p:cNvPr id="5" name="Espace réservé du texte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Cliquez pour modifier les styles du texte du masque</a:t>
            </a:r>
          </a:p>
          <a:p>
            <a:pPr lvl="1"/>
            <a:r>
              <a:rPr lang="de-DE" smtClean="0"/>
              <a:t>Deuxième niveau</a:t>
            </a:r>
          </a:p>
          <a:p>
            <a:pPr lvl="2"/>
            <a:r>
              <a:rPr lang="de-DE" smtClean="0"/>
              <a:t>Troisième niveau</a:t>
            </a:r>
          </a:p>
          <a:p>
            <a:pPr lvl="3"/>
            <a:r>
              <a:rPr lang="de-DE" smtClean="0"/>
              <a:t>Quatrième niveau</a:t>
            </a:r>
          </a:p>
          <a:p>
            <a:pPr lvl="4"/>
            <a:r>
              <a:rPr lang="de-DE" smtClean="0"/>
              <a:t>Cinquième niveau</a:t>
            </a:r>
            <a:endParaRPr lang="fr-FR"/>
          </a:p>
        </p:txBody>
      </p:sp>
      <p:sp>
        <p:nvSpPr>
          <p:cNvPr id="7" name="Espace réservé de la date 6"/>
          <p:cNvSpPr>
            <a:spLocks noGrp="1"/>
          </p:cNvSpPr>
          <p:nvPr>
            <p:ph type="dt" sz="half" idx="10"/>
          </p:nvPr>
        </p:nvSpPr>
        <p:spPr>
          <a:xfrm>
            <a:off x="457200" y="6356350"/>
            <a:ext cx="2133600" cy="365125"/>
          </a:xfrm>
          <a:prstGeom prst="rect">
            <a:avLst/>
          </a:prstGeom>
        </p:spPr>
        <p:txBody>
          <a:bodyPr/>
          <a:lstStyle/>
          <a:p>
            <a:fld id="{2B002A75-5B50-A746-A890-B3D03EC33F32}" type="datetimeFigureOut">
              <a:rPr lang="fr-FR" smtClean="0"/>
              <a:t>11/10/2016</a:t>
            </a:fld>
            <a:endParaRPr lang="fr-FR"/>
          </a:p>
        </p:txBody>
      </p:sp>
      <p:sp>
        <p:nvSpPr>
          <p:cNvPr id="8" name="Espace réservé du pied de page 7"/>
          <p:cNvSpPr>
            <a:spLocks noGrp="1"/>
          </p:cNvSpPr>
          <p:nvPr>
            <p:ph type="ftr" sz="quarter" idx="11"/>
          </p:nvPr>
        </p:nvSpPr>
        <p:spPr>
          <a:xfrm>
            <a:off x="3124200" y="6356350"/>
            <a:ext cx="2895600" cy="365125"/>
          </a:xfrm>
          <a:prstGeom prst="rect">
            <a:avLst/>
          </a:prstGeom>
        </p:spPr>
        <p:txBody>
          <a:bodyPr/>
          <a:lstStyle/>
          <a:p>
            <a:endParaRPr lang="fr-FR"/>
          </a:p>
        </p:txBody>
      </p:sp>
      <p:sp>
        <p:nvSpPr>
          <p:cNvPr id="9" name="Espace réservé du numéro de diapositive 8"/>
          <p:cNvSpPr>
            <a:spLocks noGrp="1"/>
          </p:cNvSpPr>
          <p:nvPr>
            <p:ph type="sldNum" sz="quarter" idx="12"/>
          </p:nvPr>
        </p:nvSpPr>
        <p:spPr>
          <a:xfrm>
            <a:off x="6553200" y="6356350"/>
            <a:ext cx="2133600" cy="365125"/>
          </a:xfrm>
          <a:prstGeom prst="rect">
            <a:avLst/>
          </a:prstGeom>
        </p:spPr>
        <p:txBody>
          <a:bodyPr/>
          <a:lstStyle/>
          <a:p>
            <a:fld id="{A09CC8BA-FC20-C942-B6A8-76EFD284DA58}" type="slidenum">
              <a:rPr lang="fr-FR" smtClean="0"/>
              <a:t>‹#›</a:t>
            </a:fld>
            <a:endParaRPr lang="fr-FR"/>
          </a:p>
        </p:txBody>
      </p:sp>
    </p:spTree>
    <p:extLst>
      <p:ext uri="{BB962C8B-B14F-4D97-AF65-F5344CB8AC3E}">
        <p14:creationId xmlns:p14="http://schemas.microsoft.com/office/powerpoint/2010/main" val="199823279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a:prstGeom prst="rect">
            <a:avLst/>
          </a:prstGeom>
        </p:spPr>
        <p:txBody>
          <a:bodyPr/>
          <a:lstStyle/>
          <a:p>
            <a:r>
              <a:rPr lang="de-DE" smtClean="0"/>
              <a:t>Cliquez et modifiez le titre</a:t>
            </a:r>
            <a:endParaRPr lang="fr-FR"/>
          </a:p>
        </p:txBody>
      </p:sp>
      <p:sp>
        <p:nvSpPr>
          <p:cNvPr id="3" name="Espace réservé de la date 2"/>
          <p:cNvSpPr>
            <a:spLocks noGrp="1"/>
          </p:cNvSpPr>
          <p:nvPr>
            <p:ph type="dt" sz="half" idx="10"/>
          </p:nvPr>
        </p:nvSpPr>
        <p:spPr>
          <a:xfrm>
            <a:off x="457200" y="6356350"/>
            <a:ext cx="2133600" cy="365125"/>
          </a:xfrm>
          <a:prstGeom prst="rect">
            <a:avLst/>
          </a:prstGeom>
        </p:spPr>
        <p:txBody>
          <a:bodyPr/>
          <a:lstStyle/>
          <a:p>
            <a:fld id="{2B002A75-5B50-A746-A890-B3D03EC33F32}" type="datetimeFigureOut">
              <a:rPr lang="fr-FR" smtClean="0"/>
              <a:t>11/10/2016</a:t>
            </a:fld>
            <a:endParaRPr lang="fr-FR"/>
          </a:p>
        </p:txBody>
      </p:sp>
      <p:sp>
        <p:nvSpPr>
          <p:cNvPr id="4" name="Espace réservé du pied de page 3"/>
          <p:cNvSpPr>
            <a:spLocks noGrp="1"/>
          </p:cNvSpPr>
          <p:nvPr>
            <p:ph type="ftr" sz="quarter" idx="11"/>
          </p:nvPr>
        </p:nvSpPr>
        <p:spPr>
          <a:xfrm>
            <a:off x="3124200" y="6356350"/>
            <a:ext cx="2895600" cy="365125"/>
          </a:xfrm>
          <a:prstGeom prst="rect">
            <a:avLst/>
          </a:prstGeom>
        </p:spPr>
        <p:txBody>
          <a:bodyPr/>
          <a:lstStyle/>
          <a:p>
            <a:endParaRPr lang="fr-FR"/>
          </a:p>
        </p:txBody>
      </p:sp>
      <p:sp>
        <p:nvSpPr>
          <p:cNvPr id="5" name="Espace réservé du numéro de diapositive 4"/>
          <p:cNvSpPr>
            <a:spLocks noGrp="1"/>
          </p:cNvSpPr>
          <p:nvPr>
            <p:ph type="sldNum" sz="quarter" idx="12"/>
          </p:nvPr>
        </p:nvSpPr>
        <p:spPr>
          <a:xfrm>
            <a:off x="6553200" y="6356350"/>
            <a:ext cx="2133600" cy="365125"/>
          </a:xfrm>
          <a:prstGeom prst="rect">
            <a:avLst/>
          </a:prstGeom>
        </p:spPr>
        <p:txBody>
          <a:bodyPr/>
          <a:lstStyle/>
          <a:p>
            <a:fld id="{A09CC8BA-FC20-C942-B6A8-76EFD284DA58}" type="slidenum">
              <a:rPr lang="fr-FR" smtClean="0"/>
              <a:t>‹#›</a:t>
            </a:fld>
            <a:endParaRPr lang="fr-FR"/>
          </a:p>
        </p:txBody>
      </p:sp>
    </p:spTree>
    <p:extLst>
      <p:ext uri="{BB962C8B-B14F-4D97-AF65-F5344CB8AC3E}">
        <p14:creationId xmlns:p14="http://schemas.microsoft.com/office/powerpoint/2010/main" val="376744943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a:xfrm>
            <a:off x="457200" y="6356350"/>
            <a:ext cx="2133600" cy="365125"/>
          </a:xfrm>
          <a:prstGeom prst="rect">
            <a:avLst/>
          </a:prstGeom>
        </p:spPr>
        <p:txBody>
          <a:bodyPr/>
          <a:lstStyle/>
          <a:p>
            <a:fld id="{2B002A75-5B50-A746-A890-B3D03EC33F32}" type="datetimeFigureOut">
              <a:rPr lang="fr-FR" smtClean="0"/>
              <a:t>11/10/2016</a:t>
            </a:fld>
            <a:endParaRPr lang="fr-FR"/>
          </a:p>
        </p:txBody>
      </p:sp>
      <p:sp>
        <p:nvSpPr>
          <p:cNvPr id="3" name="Espace réservé du pied de page 2"/>
          <p:cNvSpPr>
            <a:spLocks noGrp="1"/>
          </p:cNvSpPr>
          <p:nvPr>
            <p:ph type="ftr" sz="quarter" idx="11"/>
          </p:nvPr>
        </p:nvSpPr>
        <p:spPr>
          <a:xfrm>
            <a:off x="3124200" y="6356350"/>
            <a:ext cx="2895600" cy="365125"/>
          </a:xfrm>
          <a:prstGeom prst="rect">
            <a:avLst/>
          </a:prstGeom>
        </p:spPr>
        <p:txBody>
          <a:bodyPr/>
          <a:lstStyle/>
          <a:p>
            <a:endParaRPr lang="fr-FR"/>
          </a:p>
        </p:txBody>
      </p:sp>
      <p:sp>
        <p:nvSpPr>
          <p:cNvPr id="4" name="Espace réservé du numéro de diapositive 3"/>
          <p:cNvSpPr>
            <a:spLocks noGrp="1"/>
          </p:cNvSpPr>
          <p:nvPr>
            <p:ph type="sldNum" sz="quarter" idx="12"/>
          </p:nvPr>
        </p:nvSpPr>
        <p:spPr>
          <a:xfrm>
            <a:off x="6553200" y="6356350"/>
            <a:ext cx="2133600" cy="365125"/>
          </a:xfrm>
          <a:prstGeom prst="rect">
            <a:avLst/>
          </a:prstGeom>
        </p:spPr>
        <p:txBody>
          <a:bodyPr/>
          <a:lstStyle/>
          <a:p>
            <a:fld id="{A09CC8BA-FC20-C942-B6A8-76EFD284DA58}" type="slidenum">
              <a:rPr lang="fr-FR" smtClean="0"/>
              <a:t>‹#›</a:t>
            </a:fld>
            <a:endParaRPr lang="fr-FR"/>
          </a:p>
        </p:txBody>
      </p:sp>
    </p:spTree>
    <p:extLst>
      <p:ext uri="{BB962C8B-B14F-4D97-AF65-F5344CB8AC3E}">
        <p14:creationId xmlns:p14="http://schemas.microsoft.com/office/powerpoint/2010/main" val="35678466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pic>
        <p:nvPicPr>
          <p:cNvPr id="15" name="Image 14" descr="bar.jpg"/>
          <p:cNvPicPr>
            <a:picLocks/>
          </p:cNvPicPr>
          <p:nvPr userDrawn="1"/>
        </p:nvPicPr>
        <p:blipFill>
          <a:blip r:embed="rId2" cstate="print"/>
          <a:stretch>
            <a:fillRect/>
          </a:stretch>
        </p:blipFill>
        <p:spPr>
          <a:xfrm>
            <a:off x="0" y="548680"/>
            <a:ext cx="9144000" cy="288000"/>
          </a:xfrm>
          <a:prstGeom prst="rect">
            <a:avLst/>
          </a:prstGeom>
        </p:spPr>
      </p:pic>
      <p:sp>
        <p:nvSpPr>
          <p:cNvPr id="2" name="Titre 1"/>
          <p:cNvSpPr>
            <a:spLocks noGrp="1"/>
          </p:cNvSpPr>
          <p:nvPr>
            <p:ph type="title"/>
          </p:nvPr>
        </p:nvSpPr>
        <p:spPr>
          <a:xfrm>
            <a:off x="0" y="0"/>
            <a:ext cx="9144000" cy="620688"/>
          </a:xfrm>
          <a:prstGeom prst="rect">
            <a:avLst/>
          </a:prstGeom>
        </p:spPr>
        <p:txBody>
          <a:bodyPr>
            <a:normAutofit/>
          </a:bodyPr>
          <a:lstStyle>
            <a:lvl1pPr algn="ctr">
              <a:defRPr sz="2600" b="1">
                <a:solidFill>
                  <a:srgbClr val="215968"/>
                </a:solidFill>
              </a:defRPr>
            </a:lvl1pPr>
          </a:lstStyle>
          <a:p>
            <a:r>
              <a:rPr lang="fr-FR" dirty="0" smtClean="0"/>
              <a:t>Cliquez pour modifier le style du titre</a:t>
            </a:r>
            <a:endParaRPr lang="fr-FR" dirty="0"/>
          </a:p>
        </p:txBody>
      </p:sp>
      <p:sp>
        <p:nvSpPr>
          <p:cNvPr id="3" name="Espace réservé du contenu 2"/>
          <p:cNvSpPr>
            <a:spLocks noGrp="1"/>
          </p:cNvSpPr>
          <p:nvPr>
            <p:ph idx="1"/>
          </p:nvPr>
        </p:nvSpPr>
        <p:spPr>
          <a:xfrm>
            <a:off x="467544" y="980728"/>
            <a:ext cx="8229600" cy="4525963"/>
          </a:xfrm>
          <a:prstGeom prst="rect">
            <a:avLst/>
          </a:prstGeom>
        </p:spPr>
        <p:txBody>
          <a:bodyPr/>
          <a:lstStyle>
            <a:lvl1pPr marL="177800" indent="-177800">
              <a:spcBef>
                <a:spcPts val="600"/>
              </a:spcBef>
              <a:defRPr sz="2000">
                <a:solidFill>
                  <a:schemeClr val="accent1">
                    <a:lumMod val="50000"/>
                  </a:schemeClr>
                </a:solidFill>
              </a:defRPr>
            </a:lvl1pPr>
            <a:lvl2pPr marL="627063" indent="-169863">
              <a:spcBef>
                <a:spcPts val="600"/>
              </a:spcBef>
              <a:buClr>
                <a:schemeClr val="accent1">
                  <a:lumMod val="50000"/>
                </a:schemeClr>
              </a:buClr>
              <a:buFont typeface="Arial" pitchFamily="34" charset="0"/>
              <a:buChar char="-"/>
              <a:defRPr sz="2000">
                <a:solidFill>
                  <a:schemeClr val="accent1">
                    <a:lumMod val="50000"/>
                  </a:schemeClr>
                </a:solidFill>
              </a:defRPr>
            </a:lvl2pPr>
            <a:lvl3pPr>
              <a:spcBef>
                <a:spcPts val="600"/>
              </a:spcBef>
              <a:buClr>
                <a:schemeClr val="tx2">
                  <a:lumMod val="50000"/>
                </a:schemeClr>
              </a:buClr>
              <a:buSzPct val="80000"/>
              <a:buFont typeface="Wingdings" pitchFamily="2" charset="2"/>
              <a:buChar char="§"/>
              <a:defRPr sz="1800">
                <a:solidFill>
                  <a:schemeClr val="accent1">
                    <a:lumMod val="50000"/>
                  </a:schemeClr>
                </a:solidFill>
              </a:defRPr>
            </a:lvl3pPr>
            <a:lvl4pPr>
              <a:defRPr>
                <a:solidFill>
                  <a:schemeClr val="accent1">
                    <a:lumMod val="50000"/>
                  </a:schemeClr>
                </a:solidFill>
              </a:defRPr>
            </a:lvl4pPr>
            <a:lvl5pPr>
              <a:defRPr>
                <a:solidFill>
                  <a:schemeClr val="accent1">
                    <a:lumMod val="50000"/>
                  </a:schemeClr>
                </a:solidFill>
              </a:defRPr>
            </a:lvl5pPr>
          </a:lstStyle>
          <a:p>
            <a:pPr lvl="0"/>
            <a:r>
              <a:rPr lang="fr-FR" dirty="0" smtClean="0"/>
              <a:t>Cliquez pour modifier les styles du texte du masque</a:t>
            </a:r>
          </a:p>
          <a:p>
            <a:pPr lvl="1"/>
            <a:r>
              <a:rPr lang="fr-FR" dirty="0" smtClean="0"/>
              <a:t>Deuxième niveau</a:t>
            </a:r>
          </a:p>
          <a:p>
            <a:pPr lvl="2"/>
            <a:r>
              <a:rPr lang="fr-FR" dirty="0" smtClean="0"/>
              <a:t>Troisième niveau</a:t>
            </a:r>
          </a:p>
        </p:txBody>
      </p:sp>
      <p:pic>
        <p:nvPicPr>
          <p:cNvPr id="7" name="Image 6" descr="logo-actris.gif"/>
          <p:cNvPicPr>
            <a:picLocks noChangeAspect="1"/>
          </p:cNvPicPr>
          <p:nvPr userDrawn="1"/>
        </p:nvPicPr>
        <p:blipFill>
          <a:blip r:embed="rId3" cstate="print"/>
          <a:srcRect/>
          <a:stretch>
            <a:fillRect/>
          </a:stretch>
        </p:blipFill>
        <p:spPr bwMode="auto">
          <a:xfrm>
            <a:off x="142844" y="6072206"/>
            <a:ext cx="1285854" cy="666839"/>
          </a:xfrm>
          <a:prstGeom prst="rect">
            <a:avLst/>
          </a:prstGeom>
          <a:noFill/>
          <a:ln w="9525">
            <a:noFill/>
            <a:miter lim="800000"/>
            <a:headEnd/>
            <a:tailEnd/>
          </a:ln>
        </p:spPr>
      </p:pic>
      <p:sp>
        <p:nvSpPr>
          <p:cNvPr id="9" name="Text Box 3"/>
          <p:cNvSpPr txBox="1">
            <a:spLocks noChangeArrowheads="1"/>
          </p:cNvSpPr>
          <p:nvPr userDrawn="1"/>
        </p:nvSpPr>
        <p:spPr bwMode="auto">
          <a:xfrm>
            <a:off x="0" y="6435259"/>
            <a:ext cx="9144000" cy="323165"/>
          </a:xfrm>
          <a:prstGeom prst="rect">
            <a:avLst/>
          </a:prstGeom>
          <a:noFill/>
          <a:ln w="9525">
            <a:noFill/>
            <a:miter lim="800000"/>
            <a:headEnd/>
            <a:tailEnd/>
          </a:ln>
          <a:effectLst/>
        </p:spPr>
        <p:txBody>
          <a:bodyPr wrap="square">
            <a:spAutoFit/>
          </a:bodyPr>
          <a:lstStyle/>
          <a:p>
            <a:pPr algn="ctr" eaLnBrk="0" hangingPunct="0">
              <a:lnSpc>
                <a:spcPct val="125000"/>
              </a:lnSpc>
              <a:defRPr/>
            </a:pPr>
            <a:r>
              <a:rPr lang="en-US" sz="1200" b="1" i="1" dirty="0" smtClean="0">
                <a:solidFill>
                  <a:srgbClr val="67B9CF"/>
                </a:solidFill>
                <a:latin typeface="+mj-lt"/>
              </a:rPr>
              <a:t>2</a:t>
            </a:r>
            <a:r>
              <a:rPr lang="en-US" sz="1200" b="1" i="1" baseline="30000" dirty="0" smtClean="0">
                <a:solidFill>
                  <a:srgbClr val="67B9CF"/>
                </a:solidFill>
                <a:latin typeface="+mj-lt"/>
              </a:rPr>
              <a:t>nd</a:t>
            </a:r>
            <a:r>
              <a:rPr lang="en-US" sz="1200" b="1" i="1" dirty="0" smtClean="0">
                <a:solidFill>
                  <a:srgbClr val="67B9CF"/>
                </a:solidFill>
                <a:latin typeface="+mj-lt"/>
              </a:rPr>
              <a:t> ACTRIS-2 WP3</a:t>
            </a:r>
            <a:r>
              <a:rPr lang="en-US" sz="1200" b="1" i="1" baseline="0" dirty="0" smtClean="0">
                <a:solidFill>
                  <a:srgbClr val="67B9CF"/>
                </a:solidFill>
                <a:latin typeface="+mj-lt"/>
              </a:rPr>
              <a:t> Workshop</a:t>
            </a:r>
            <a:r>
              <a:rPr lang="en-US" sz="1200" b="1" i="1" dirty="0" smtClean="0">
                <a:solidFill>
                  <a:srgbClr val="67B9CF"/>
                </a:solidFill>
                <a:latin typeface="+mj-lt"/>
              </a:rPr>
              <a:t>, Bologna</a:t>
            </a:r>
            <a:r>
              <a:rPr lang="en-GB" sz="1200" b="1" i="1" dirty="0" smtClean="0">
                <a:solidFill>
                  <a:srgbClr val="67B9CF"/>
                </a:solidFill>
                <a:latin typeface="+mj-lt"/>
              </a:rPr>
              <a:t>, Italy,</a:t>
            </a:r>
            <a:r>
              <a:rPr lang="en-GB" sz="1200" b="1" i="1" baseline="0" dirty="0" smtClean="0">
                <a:solidFill>
                  <a:srgbClr val="67B9CF"/>
                </a:solidFill>
                <a:latin typeface="+mj-lt"/>
              </a:rPr>
              <a:t> </a:t>
            </a:r>
            <a:r>
              <a:rPr lang="en-GB" sz="1200" b="1" i="1" baseline="0" dirty="0" smtClean="0">
                <a:solidFill>
                  <a:srgbClr val="67B9CF"/>
                </a:solidFill>
                <a:latin typeface="+mn-lt"/>
              </a:rPr>
              <a:t>11</a:t>
            </a:r>
            <a:r>
              <a:rPr lang="en-GB" sz="1200" b="1" i="1" dirty="0" smtClean="0">
                <a:solidFill>
                  <a:srgbClr val="67B9CF"/>
                </a:solidFill>
              </a:rPr>
              <a:t> – 13 October 2016</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smtClean="0"/>
              <a:t>Cliquez et modifiez le titre</a:t>
            </a:r>
            <a:endParaRPr lang="fr-FR"/>
          </a:p>
        </p:txBody>
      </p:sp>
      <p:sp>
        <p:nvSpPr>
          <p:cNvPr id="3" name="Espace réservé du contenu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Cliquez pour modifier les styles du texte du masque</a:t>
            </a:r>
          </a:p>
          <a:p>
            <a:pPr lvl="1"/>
            <a:r>
              <a:rPr lang="de-DE" smtClean="0"/>
              <a:t>Deuxième niveau</a:t>
            </a:r>
          </a:p>
          <a:p>
            <a:pPr lvl="2"/>
            <a:r>
              <a:rPr lang="de-DE" smtClean="0"/>
              <a:t>Troisième niveau</a:t>
            </a:r>
          </a:p>
          <a:p>
            <a:pPr lvl="3"/>
            <a:r>
              <a:rPr lang="de-DE" smtClean="0"/>
              <a:t>Quatrième niveau</a:t>
            </a:r>
          </a:p>
          <a:p>
            <a:pPr lvl="4"/>
            <a:r>
              <a:rPr lang="de-DE" smtClean="0"/>
              <a:t>Cinquième niveau</a:t>
            </a:r>
            <a:endParaRPr lang="fr-FR"/>
          </a:p>
        </p:txBody>
      </p:sp>
      <p:sp>
        <p:nvSpPr>
          <p:cNvPr id="4" name="Espace réservé du texte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Cliquez pour modifier les styles du texte du masque</a:t>
            </a:r>
          </a:p>
        </p:txBody>
      </p:sp>
      <p:sp>
        <p:nvSpPr>
          <p:cNvPr id="5" name="Espace réservé de la date 4"/>
          <p:cNvSpPr>
            <a:spLocks noGrp="1"/>
          </p:cNvSpPr>
          <p:nvPr>
            <p:ph type="dt" sz="half" idx="10"/>
          </p:nvPr>
        </p:nvSpPr>
        <p:spPr>
          <a:xfrm>
            <a:off x="457200" y="6356350"/>
            <a:ext cx="2133600" cy="365125"/>
          </a:xfrm>
          <a:prstGeom prst="rect">
            <a:avLst/>
          </a:prstGeom>
        </p:spPr>
        <p:txBody>
          <a:bodyPr/>
          <a:lstStyle/>
          <a:p>
            <a:fld id="{2B002A75-5B50-A746-A890-B3D03EC33F32}" type="datetimeFigureOut">
              <a:rPr lang="fr-FR" smtClean="0"/>
              <a:t>11/10/2016</a:t>
            </a:fld>
            <a:endParaRPr lang="fr-FR"/>
          </a:p>
        </p:txBody>
      </p:sp>
      <p:sp>
        <p:nvSpPr>
          <p:cNvPr id="6" name="Espace réservé du pied de page 5"/>
          <p:cNvSpPr>
            <a:spLocks noGrp="1"/>
          </p:cNvSpPr>
          <p:nvPr>
            <p:ph type="ftr" sz="quarter" idx="11"/>
          </p:nvPr>
        </p:nvSpPr>
        <p:spPr>
          <a:xfrm>
            <a:off x="3124200" y="6356350"/>
            <a:ext cx="2895600" cy="365125"/>
          </a:xfrm>
          <a:prstGeom prst="rect">
            <a:avLst/>
          </a:prstGeom>
        </p:spPr>
        <p:txBody>
          <a:bodyPr/>
          <a:lstStyle/>
          <a:p>
            <a:endParaRPr lang="fr-FR"/>
          </a:p>
        </p:txBody>
      </p:sp>
      <p:sp>
        <p:nvSpPr>
          <p:cNvPr id="7" name="Espace réservé du numéro de diapositive 6"/>
          <p:cNvSpPr>
            <a:spLocks noGrp="1"/>
          </p:cNvSpPr>
          <p:nvPr>
            <p:ph type="sldNum" sz="quarter" idx="12"/>
          </p:nvPr>
        </p:nvSpPr>
        <p:spPr>
          <a:xfrm>
            <a:off x="6553200" y="6356350"/>
            <a:ext cx="2133600" cy="365125"/>
          </a:xfrm>
          <a:prstGeom prst="rect">
            <a:avLst/>
          </a:prstGeom>
        </p:spPr>
        <p:txBody>
          <a:bodyPr/>
          <a:lstStyle/>
          <a:p>
            <a:fld id="{A09CC8BA-FC20-C942-B6A8-76EFD284DA58}" type="slidenum">
              <a:rPr lang="fr-FR" smtClean="0"/>
              <a:t>‹#›</a:t>
            </a:fld>
            <a:endParaRPr lang="fr-FR"/>
          </a:p>
        </p:txBody>
      </p:sp>
    </p:spTree>
    <p:extLst>
      <p:ext uri="{BB962C8B-B14F-4D97-AF65-F5344CB8AC3E}">
        <p14:creationId xmlns:p14="http://schemas.microsoft.com/office/powerpoint/2010/main" val="331144227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smtClean="0"/>
              <a:t>Cliquez et modifiez le titre</a:t>
            </a:r>
            <a:endParaRPr lang="fr-FR"/>
          </a:p>
        </p:txBody>
      </p:sp>
      <p:sp>
        <p:nvSpPr>
          <p:cNvPr id="3" name="Espace réservé pour une image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Cliquez pour modifier les styles du texte du masque</a:t>
            </a:r>
          </a:p>
        </p:txBody>
      </p:sp>
      <p:sp>
        <p:nvSpPr>
          <p:cNvPr id="5" name="Espace réservé de la date 4"/>
          <p:cNvSpPr>
            <a:spLocks noGrp="1"/>
          </p:cNvSpPr>
          <p:nvPr>
            <p:ph type="dt" sz="half" idx="10"/>
          </p:nvPr>
        </p:nvSpPr>
        <p:spPr>
          <a:xfrm>
            <a:off x="457200" y="6356350"/>
            <a:ext cx="2133600" cy="365125"/>
          </a:xfrm>
          <a:prstGeom prst="rect">
            <a:avLst/>
          </a:prstGeom>
        </p:spPr>
        <p:txBody>
          <a:bodyPr/>
          <a:lstStyle/>
          <a:p>
            <a:fld id="{2B002A75-5B50-A746-A890-B3D03EC33F32}" type="datetimeFigureOut">
              <a:rPr lang="fr-FR" smtClean="0"/>
              <a:t>11/10/2016</a:t>
            </a:fld>
            <a:endParaRPr lang="fr-FR"/>
          </a:p>
        </p:txBody>
      </p:sp>
      <p:sp>
        <p:nvSpPr>
          <p:cNvPr id="6" name="Espace réservé du pied de page 5"/>
          <p:cNvSpPr>
            <a:spLocks noGrp="1"/>
          </p:cNvSpPr>
          <p:nvPr>
            <p:ph type="ftr" sz="quarter" idx="11"/>
          </p:nvPr>
        </p:nvSpPr>
        <p:spPr>
          <a:xfrm>
            <a:off x="3124200" y="6356350"/>
            <a:ext cx="2895600" cy="365125"/>
          </a:xfrm>
          <a:prstGeom prst="rect">
            <a:avLst/>
          </a:prstGeom>
        </p:spPr>
        <p:txBody>
          <a:bodyPr/>
          <a:lstStyle/>
          <a:p>
            <a:endParaRPr lang="fr-FR"/>
          </a:p>
        </p:txBody>
      </p:sp>
      <p:sp>
        <p:nvSpPr>
          <p:cNvPr id="7" name="Espace réservé du numéro de diapositive 6"/>
          <p:cNvSpPr>
            <a:spLocks noGrp="1"/>
          </p:cNvSpPr>
          <p:nvPr>
            <p:ph type="sldNum" sz="quarter" idx="12"/>
          </p:nvPr>
        </p:nvSpPr>
        <p:spPr>
          <a:xfrm>
            <a:off x="6553200" y="6356350"/>
            <a:ext cx="2133600" cy="365125"/>
          </a:xfrm>
          <a:prstGeom prst="rect">
            <a:avLst/>
          </a:prstGeom>
        </p:spPr>
        <p:txBody>
          <a:bodyPr/>
          <a:lstStyle/>
          <a:p>
            <a:fld id="{A09CC8BA-FC20-C942-B6A8-76EFD284DA58}" type="slidenum">
              <a:rPr lang="fr-FR" smtClean="0"/>
              <a:t>‹#›</a:t>
            </a:fld>
            <a:endParaRPr lang="fr-FR"/>
          </a:p>
        </p:txBody>
      </p:sp>
    </p:spTree>
    <p:extLst>
      <p:ext uri="{BB962C8B-B14F-4D97-AF65-F5344CB8AC3E}">
        <p14:creationId xmlns:p14="http://schemas.microsoft.com/office/powerpoint/2010/main" val="27406451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a:prstGeom prst="rect">
            <a:avLst/>
          </a:prstGeom>
        </p:spPr>
        <p:txBody>
          <a:bodyPr/>
          <a:lstStyle/>
          <a:p>
            <a:r>
              <a:rPr lang="de-DE" smtClean="0"/>
              <a:t>Cliquez et modifiez le titre</a:t>
            </a:r>
            <a:endParaRPr lang="fr-FR"/>
          </a:p>
        </p:txBody>
      </p:sp>
      <p:sp>
        <p:nvSpPr>
          <p:cNvPr id="3" name="Espace réservé du texte vertical 2"/>
          <p:cNvSpPr>
            <a:spLocks noGrp="1"/>
          </p:cNvSpPr>
          <p:nvPr>
            <p:ph type="body" orient="vert" idx="1"/>
          </p:nvPr>
        </p:nvSpPr>
        <p:spPr>
          <a:xfrm>
            <a:off x="457200" y="1600200"/>
            <a:ext cx="8229600" cy="4525963"/>
          </a:xfrm>
          <a:prstGeom prst="rect">
            <a:avLst/>
          </a:prstGeom>
        </p:spPr>
        <p:txBody>
          <a:bodyPr vert="eaVert"/>
          <a:lstStyle/>
          <a:p>
            <a:pPr lvl="0"/>
            <a:r>
              <a:rPr lang="de-DE" smtClean="0"/>
              <a:t>Cliquez pour modifier les styles du texte du masque</a:t>
            </a:r>
          </a:p>
          <a:p>
            <a:pPr lvl="1"/>
            <a:r>
              <a:rPr lang="de-DE" smtClean="0"/>
              <a:t>Deuxième niveau</a:t>
            </a:r>
          </a:p>
          <a:p>
            <a:pPr lvl="2"/>
            <a:r>
              <a:rPr lang="de-DE" smtClean="0"/>
              <a:t>Troisième niveau</a:t>
            </a:r>
          </a:p>
          <a:p>
            <a:pPr lvl="3"/>
            <a:r>
              <a:rPr lang="de-DE" smtClean="0"/>
              <a:t>Quatrième niveau</a:t>
            </a:r>
          </a:p>
          <a:p>
            <a:pPr lvl="4"/>
            <a:r>
              <a:rPr lang="de-DE" smtClean="0"/>
              <a:t>Cinquième niveau</a:t>
            </a:r>
            <a:endParaRPr lang="fr-FR"/>
          </a:p>
        </p:txBody>
      </p:sp>
      <p:sp>
        <p:nvSpPr>
          <p:cNvPr id="4" name="Espace réservé de la date 3"/>
          <p:cNvSpPr>
            <a:spLocks noGrp="1"/>
          </p:cNvSpPr>
          <p:nvPr>
            <p:ph type="dt" sz="half" idx="10"/>
          </p:nvPr>
        </p:nvSpPr>
        <p:spPr>
          <a:xfrm>
            <a:off x="457200" y="6356350"/>
            <a:ext cx="2133600" cy="365125"/>
          </a:xfrm>
          <a:prstGeom prst="rect">
            <a:avLst/>
          </a:prstGeom>
        </p:spPr>
        <p:txBody>
          <a:bodyPr/>
          <a:lstStyle/>
          <a:p>
            <a:fld id="{2B002A75-5B50-A746-A890-B3D03EC33F32}" type="datetimeFigureOut">
              <a:rPr lang="fr-FR" smtClean="0"/>
              <a:t>11/10/2016</a:t>
            </a:fld>
            <a:endParaRPr lang="fr-FR"/>
          </a:p>
        </p:txBody>
      </p:sp>
      <p:sp>
        <p:nvSpPr>
          <p:cNvPr id="5" name="Espace réservé du pied de page 4"/>
          <p:cNvSpPr>
            <a:spLocks noGrp="1"/>
          </p:cNvSpPr>
          <p:nvPr>
            <p:ph type="ftr" sz="quarter" idx="11"/>
          </p:nvPr>
        </p:nvSpPr>
        <p:spPr>
          <a:xfrm>
            <a:off x="3124200" y="6356350"/>
            <a:ext cx="2895600" cy="365125"/>
          </a:xfrm>
          <a:prstGeom prst="rect">
            <a:avLst/>
          </a:prstGeom>
        </p:spPr>
        <p:txBody>
          <a:bodyPr/>
          <a:lstStyle/>
          <a:p>
            <a:endParaRPr lang="fr-FR"/>
          </a:p>
        </p:txBody>
      </p:sp>
      <p:sp>
        <p:nvSpPr>
          <p:cNvPr id="6" name="Espace réservé du numéro de diapositive 5"/>
          <p:cNvSpPr>
            <a:spLocks noGrp="1"/>
          </p:cNvSpPr>
          <p:nvPr>
            <p:ph type="sldNum" sz="quarter" idx="12"/>
          </p:nvPr>
        </p:nvSpPr>
        <p:spPr>
          <a:xfrm>
            <a:off x="6553200" y="6356350"/>
            <a:ext cx="2133600" cy="365125"/>
          </a:xfrm>
          <a:prstGeom prst="rect">
            <a:avLst/>
          </a:prstGeom>
        </p:spPr>
        <p:txBody>
          <a:bodyPr/>
          <a:lstStyle/>
          <a:p>
            <a:fld id="{A09CC8BA-FC20-C942-B6A8-76EFD284DA58}" type="slidenum">
              <a:rPr lang="fr-FR" smtClean="0"/>
              <a:t>‹#›</a:t>
            </a:fld>
            <a:endParaRPr lang="fr-FR"/>
          </a:p>
        </p:txBody>
      </p:sp>
    </p:spTree>
    <p:extLst>
      <p:ext uri="{BB962C8B-B14F-4D97-AF65-F5344CB8AC3E}">
        <p14:creationId xmlns:p14="http://schemas.microsoft.com/office/powerpoint/2010/main" val="273637958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a:prstGeom prst="rect">
            <a:avLst/>
          </a:prstGeom>
        </p:spPr>
        <p:txBody>
          <a:bodyPr vert="eaVert"/>
          <a:lstStyle/>
          <a:p>
            <a:r>
              <a:rPr lang="de-DE" smtClean="0"/>
              <a:t>Cliquez et modifiez le titre</a:t>
            </a:r>
            <a:endParaRPr lang="fr-FR"/>
          </a:p>
        </p:txBody>
      </p:sp>
      <p:sp>
        <p:nvSpPr>
          <p:cNvPr id="3" name="Espace réservé du texte vertical 2"/>
          <p:cNvSpPr>
            <a:spLocks noGrp="1"/>
          </p:cNvSpPr>
          <p:nvPr>
            <p:ph type="body" orient="vert" idx="1"/>
          </p:nvPr>
        </p:nvSpPr>
        <p:spPr>
          <a:xfrm>
            <a:off x="457200" y="274638"/>
            <a:ext cx="6019800" cy="5851525"/>
          </a:xfrm>
          <a:prstGeom prst="rect">
            <a:avLst/>
          </a:prstGeom>
        </p:spPr>
        <p:txBody>
          <a:bodyPr vert="eaVert"/>
          <a:lstStyle/>
          <a:p>
            <a:pPr lvl="0"/>
            <a:r>
              <a:rPr lang="de-DE" smtClean="0"/>
              <a:t>Cliquez pour modifier les styles du texte du masque</a:t>
            </a:r>
          </a:p>
          <a:p>
            <a:pPr lvl="1"/>
            <a:r>
              <a:rPr lang="de-DE" smtClean="0"/>
              <a:t>Deuxième niveau</a:t>
            </a:r>
          </a:p>
          <a:p>
            <a:pPr lvl="2"/>
            <a:r>
              <a:rPr lang="de-DE" smtClean="0"/>
              <a:t>Troisième niveau</a:t>
            </a:r>
          </a:p>
          <a:p>
            <a:pPr lvl="3"/>
            <a:r>
              <a:rPr lang="de-DE" smtClean="0"/>
              <a:t>Quatrième niveau</a:t>
            </a:r>
          </a:p>
          <a:p>
            <a:pPr lvl="4"/>
            <a:r>
              <a:rPr lang="de-DE" smtClean="0"/>
              <a:t>Cinquième niveau</a:t>
            </a:r>
            <a:endParaRPr lang="fr-FR"/>
          </a:p>
        </p:txBody>
      </p:sp>
      <p:sp>
        <p:nvSpPr>
          <p:cNvPr id="4" name="Espace réservé de la date 3"/>
          <p:cNvSpPr>
            <a:spLocks noGrp="1"/>
          </p:cNvSpPr>
          <p:nvPr>
            <p:ph type="dt" sz="half" idx="10"/>
          </p:nvPr>
        </p:nvSpPr>
        <p:spPr>
          <a:xfrm>
            <a:off x="457200" y="6356350"/>
            <a:ext cx="2133600" cy="365125"/>
          </a:xfrm>
          <a:prstGeom prst="rect">
            <a:avLst/>
          </a:prstGeom>
        </p:spPr>
        <p:txBody>
          <a:bodyPr/>
          <a:lstStyle/>
          <a:p>
            <a:fld id="{2B002A75-5B50-A746-A890-B3D03EC33F32}" type="datetimeFigureOut">
              <a:rPr lang="fr-FR" smtClean="0"/>
              <a:t>11/10/2016</a:t>
            </a:fld>
            <a:endParaRPr lang="fr-FR"/>
          </a:p>
        </p:txBody>
      </p:sp>
      <p:sp>
        <p:nvSpPr>
          <p:cNvPr id="5" name="Espace réservé du pied de page 4"/>
          <p:cNvSpPr>
            <a:spLocks noGrp="1"/>
          </p:cNvSpPr>
          <p:nvPr>
            <p:ph type="ftr" sz="quarter" idx="11"/>
          </p:nvPr>
        </p:nvSpPr>
        <p:spPr>
          <a:xfrm>
            <a:off x="3124200" y="6356350"/>
            <a:ext cx="2895600" cy="365125"/>
          </a:xfrm>
          <a:prstGeom prst="rect">
            <a:avLst/>
          </a:prstGeom>
        </p:spPr>
        <p:txBody>
          <a:bodyPr/>
          <a:lstStyle/>
          <a:p>
            <a:endParaRPr lang="fr-FR"/>
          </a:p>
        </p:txBody>
      </p:sp>
      <p:sp>
        <p:nvSpPr>
          <p:cNvPr id="6" name="Espace réservé du numéro de diapositive 5"/>
          <p:cNvSpPr>
            <a:spLocks noGrp="1"/>
          </p:cNvSpPr>
          <p:nvPr>
            <p:ph type="sldNum" sz="quarter" idx="12"/>
          </p:nvPr>
        </p:nvSpPr>
        <p:spPr>
          <a:xfrm>
            <a:off x="6553200" y="6356350"/>
            <a:ext cx="2133600" cy="365125"/>
          </a:xfrm>
          <a:prstGeom prst="rect">
            <a:avLst/>
          </a:prstGeom>
        </p:spPr>
        <p:txBody>
          <a:bodyPr/>
          <a:lstStyle/>
          <a:p>
            <a:fld id="{A09CC8BA-FC20-C942-B6A8-76EFD284DA58}" type="slidenum">
              <a:rPr lang="fr-FR" smtClean="0"/>
              <a:t>‹#›</a:t>
            </a:fld>
            <a:endParaRPr lang="fr-FR"/>
          </a:p>
        </p:txBody>
      </p:sp>
    </p:spTree>
    <p:extLst>
      <p:ext uri="{BB962C8B-B14F-4D97-AF65-F5344CB8AC3E}">
        <p14:creationId xmlns:p14="http://schemas.microsoft.com/office/powerpoint/2010/main" val="33980311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re de section">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a:prstGeom prst="rect">
            <a:avLst/>
          </a:prstGeom>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a:xfrm>
            <a:off x="457200" y="6356350"/>
            <a:ext cx="2133600" cy="365125"/>
          </a:xfrm>
          <a:prstGeom prst="rect">
            <a:avLst/>
          </a:prstGeom>
        </p:spPr>
        <p:txBody>
          <a:bodyPr/>
          <a:lstStyle/>
          <a:p>
            <a:endParaRPr lang="fr-FR"/>
          </a:p>
        </p:txBody>
      </p:sp>
      <p:sp>
        <p:nvSpPr>
          <p:cNvPr id="6" name="Espace réservé du pied de page 5"/>
          <p:cNvSpPr>
            <a:spLocks noGrp="1"/>
          </p:cNvSpPr>
          <p:nvPr>
            <p:ph type="ftr" sz="quarter" idx="11"/>
          </p:nvPr>
        </p:nvSpPr>
        <p:spPr>
          <a:xfrm>
            <a:off x="3124200" y="6356350"/>
            <a:ext cx="2895600" cy="365125"/>
          </a:xfrm>
          <a:prstGeom prst="rect">
            <a:avLst/>
          </a:prstGeom>
        </p:spPr>
        <p:txBody>
          <a:bodyPr/>
          <a:lstStyle/>
          <a:p>
            <a:endParaRPr lang="fr-FR"/>
          </a:p>
        </p:txBody>
      </p:sp>
      <p:sp>
        <p:nvSpPr>
          <p:cNvPr id="7" name="Espace réservé du numéro de diapositive 6"/>
          <p:cNvSpPr>
            <a:spLocks noGrp="1"/>
          </p:cNvSpPr>
          <p:nvPr>
            <p:ph type="sldNum" sz="quarter" idx="12"/>
          </p:nvPr>
        </p:nvSpPr>
        <p:spPr>
          <a:xfrm>
            <a:off x="6553200" y="6356350"/>
            <a:ext cx="2133600" cy="365125"/>
          </a:xfrm>
          <a:prstGeom prst="rect">
            <a:avLst/>
          </a:prstGeom>
        </p:spPr>
        <p:txBody>
          <a:bodyPr/>
          <a:lstStyle/>
          <a:p>
            <a:fld id="{40DB0AC3-D4E5-493E-B5EE-32F23BA366E0}" type="slidenum">
              <a:rPr lang="fr-FR" smtClean="0"/>
              <a:pPr/>
              <a:t>‹#›</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a:prstGeom prst="rect">
            <a:avLst/>
          </a:prstGeom>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a:xfrm>
            <a:off x="457200" y="6356350"/>
            <a:ext cx="2133600" cy="365125"/>
          </a:xfrm>
          <a:prstGeom prst="rect">
            <a:avLst/>
          </a:prstGeom>
        </p:spPr>
        <p:txBody>
          <a:bodyPr/>
          <a:lstStyle/>
          <a:p>
            <a:endParaRPr lang="fr-FR"/>
          </a:p>
        </p:txBody>
      </p:sp>
      <p:sp>
        <p:nvSpPr>
          <p:cNvPr id="8" name="Espace réservé du pied de page 7"/>
          <p:cNvSpPr>
            <a:spLocks noGrp="1"/>
          </p:cNvSpPr>
          <p:nvPr>
            <p:ph type="ftr" sz="quarter" idx="11"/>
          </p:nvPr>
        </p:nvSpPr>
        <p:spPr>
          <a:xfrm>
            <a:off x="3124200" y="6356350"/>
            <a:ext cx="2895600" cy="365125"/>
          </a:xfrm>
          <a:prstGeom prst="rect">
            <a:avLst/>
          </a:prstGeom>
        </p:spPr>
        <p:txBody>
          <a:bodyPr/>
          <a:lstStyle/>
          <a:p>
            <a:endParaRPr lang="fr-FR"/>
          </a:p>
        </p:txBody>
      </p:sp>
      <p:sp>
        <p:nvSpPr>
          <p:cNvPr id="9" name="Espace réservé du numéro de diapositive 8"/>
          <p:cNvSpPr>
            <a:spLocks noGrp="1"/>
          </p:cNvSpPr>
          <p:nvPr>
            <p:ph type="sldNum" sz="quarter" idx="12"/>
          </p:nvPr>
        </p:nvSpPr>
        <p:spPr>
          <a:xfrm>
            <a:off x="6553200" y="6356350"/>
            <a:ext cx="2133600" cy="365125"/>
          </a:xfrm>
          <a:prstGeom prst="rect">
            <a:avLst/>
          </a:prstGeom>
        </p:spPr>
        <p:txBody>
          <a:bodyPr/>
          <a:lstStyle/>
          <a:p>
            <a:fld id="{40DB0AC3-D4E5-493E-B5EE-32F23BA366E0}" type="slidenum">
              <a:rPr lang="fr-FR" smtClean="0"/>
              <a:pPr/>
              <a:t>‹#›</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a:prstGeom prst="rect">
            <a:avLst/>
          </a:prstGeom>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a:xfrm>
            <a:off x="457200" y="6356350"/>
            <a:ext cx="2133600" cy="365125"/>
          </a:xfrm>
          <a:prstGeom prst="rect">
            <a:avLst/>
          </a:prstGeom>
        </p:spPr>
        <p:txBody>
          <a:bodyPr/>
          <a:lstStyle/>
          <a:p>
            <a:endParaRPr lang="fr-FR"/>
          </a:p>
        </p:txBody>
      </p:sp>
      <p:sp>
        <p:nvSpPr>
          <p:cNvPr id="4" name="Espace réservé du pied de page 3"/>
          <p:cNvSpPr>
            <a:spLocks noGrp="1"/>
          </p:cNvSpPr>
          <p:nvPr>
            <p:ph type="ftr" sz="quarter" idx="11"/>
          </p:nvPr>
        </p:nvSpPr>
        <p:spPr>
          <a:xfrm>
            <a:off x="3124200" y="6356350"/>
            <a:ext cx="2895600" cy="365125"/>
          </a:xfrm>
          <a:prstGeom prst="rect">
            <a:avLst/>
          </a:prstGeom>
        </p:spPr>
        <p:txBody>
          <a:bodyPr/>
          <a:lstStyle/>
          <a:p>
            <a:endParaRPr lang="fr-FR"/>
          </a:p>
        </p:txBody>
      </p:sp>
      <p:sp>
        <p:nvSpPr>
          <p:cNvPr id="5" name="Espace réservé du numéro de diapositive 4"/>
          <p:cNvSpPr>
            <a:spLocks noGrp="1"/>
          </p:cNvSpPr>
          <p:nvPr>
            <p:ph type="sldNum" sz="quarter" idx="12"/>
          </p:nvPr>
        </p:nvSpPr>
        <p:spPr>
          <a:xfrm>
            <a:off x="6553200" y="6356350"/>
            <a:ext cx="2133600" cy="365125"/>
          </a:xfrm>
          <a:prstGeom prst="rect">
            <a:avLst/>
          </a:prstGeom>
        </p:spPr>
        <p:txBody>
          <a:bodyPr/>
          <a:lstStyle/>
          <a:p>
            <a:fld id="{40DB0AC3-D4E5-493E-B5EE-32F23BA366E0}" type="slidenum">
              <a:rPr lang="fr-FR" smtClean="0"/>
              <a:pPr/>
              <a:t>‹#›</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a:xfrm>
            <a:off x="457200" y="6356350"/>
            <a:ext cx="2133600" cy="365125"/>
          </a:xfrm>
          <a:prstGeom prst="rect">
            <a:avLst/>
          </a:prstGeom>
        </p:spPr>
        <p:txBody>
          <a:bodyPr/>
          <a:lstStyle/>
          <a:p>
            <a:endParaRPr lang="fr-FR"/>
          </a:p>
        </p:txBody>
      </p:sp>
      <p:sp>
        <p:nvSpPr>
          <p:cNvPr id="3" name="Espace réservé du pied de page 2"/>
          <p:cNvSpPr>
            <a:spLocks noGrp="1"/>
          </p:cNvSpPr>
          <p:nvPr>
            <p:ph type="ftr" sz="quarter" idx="11"/>
          </p:nvPr>
        </p:nvSpPr>
        <p:spPr>
          <a:xfrm>
            <a:off x="3124200" y="6356350"/>
            <a:ext cx="2895600" cy="365125"/>
          </a:xfrm>
          <a:prstGeom prst="rect">
            <a:avLst/>
          </a:prstGeom>
        </p:spPr>
        <p:txBody>
          <a:bodyPr/>
          <a:lstStyle/>
          <a:p>
            <a:endParaRPr lang="fr-FR"/>
          </a:p>
        </p:txBody>
      </p:sp>
      <p:sp>
        <p:nvSpPr>
          <p:cNvPr id="4" name="Espace réservé du numéro de diapositive 3"/>
          <p:cNvSpPr>
            <a:spLocks noGrp="1"/>
          </p:cNvSpPr>
          <p:nvPr>
            <p:ph type="sldNum" sz="quarter" idx="12"/>
          </p:nvPr>
        </p:nvSpPr>
        <p:spPr>
          <a:xfrm>
            <a:off x="6553200" y="6356350"/>
            <a:ext cx="2133600" cy="365125"/>
          </a:xfrm>
          <a:prstGeom prst="rect">
            <a:avLst/>
          </a:prstGeom>
        </p:spPr>
        <p:txBody>
          <a:bodyPr/>
          <a:lstStyle/>
          <a:p>
            <a:fld id="{40DB0AC3-D4E5-493E-B5EE-32F23BA366E0}" type="slidenum">
              <a:rPr lang="fr-FR" smtClean="0"/>
              <a:pPr/>
              <a:t>‹#›</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a:prstGeom prst="rect">
            <a:avLst/>
          </a:prstGeo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a:xfrm>
            <a:off x="457200" y="6356350"/>
            <a:ext cx="2133600" cy="365125"/>
          </a:xfrm>
          <a:prstGeom prst="rect">
            <a:avLst/>
          </a:prstGeom>
        </p:spPr>
        <p:txBody>
          <a:bodyPr/>
          <a:lstStyle/>
          <a:p>
            <a:endParaRPr lang="fr-FR"/>
          </a:p>
        </p:txBody>
      </p:sp>
      <p:sp>
        <p:nvSpPr>
          <p:cNvPr id="6" name="Espace réservé du pied de page 5"/>
          <p:cNvSpPr>
            <a:spLocks noGrp="1"/>
          </p:cNvSpPr>
          <p:nvPr>
            <p:ph type="ftr" sz="quarter" idx="11"/>
          </p:nvPr>
        </p:nvSpPr>
        <p:spPr>
          <a:xfrm>
            <a:off x="3124200" y="6356350"/>
            <a:ext cx="2895600" cy="365125"/>
          </a:xfrm>
          <a:prstGeom prst="rect">
            <a:avLst/>
          </a:prstGeom>
        </p:spPr>
        <p:txBody>
          <a:bodyPr/>
          <a:lstStyle/>
          <a:p>
            <a:endParaRPr lang="fr-FR"/>
          </a:p>
        </p:txBody>
      </p:sp>
      <p:sp>
        <p:nvSpPr>
          <p:cNvPr id="7" name="Espace réservé du numéro de diapositive 6"/>
          <p:cNvSpPr>
            <a:spLocks noGrp="1"/>
          </p:cNvSpPr>
          <p:nvPr>
            <p:ph type="sldNum" sz="quarter" idx="12"/>
          </p:nvPr>
        </p:nvSpPr>
        <p:spPr>
          <a:xfrm>
            <a:off x="6553200" y="6356350"/>
            <a:ext cx="2133600" cy="365125"/>
          </a:xfrm>
          <a:prstGeom prst="rect">
            <a:avLst/>
          </a:prstGeom>
        </p:spPr>
        <p:txBody>
          <a:bodyPr/>
          <a:lstStyle/>
          <a:p>
            <a:fld id="{40DB0AC3-D4E5-493E-B5EE-32F23BA366E0}" type="slidenum">
              <a:rPr lang="fr-FR" smtClean="0"/>
              <a:pPr/>
              <a:t>‹#›</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a:xfrm>
            <a:off x="457200" y="6356350"/>
            <a:ext cx="2133600" cy="365125"/>
          </a:xfrm>
          <a:prstGeom prst="rect">
            <a:avLst/>
          </a:prstGeom>
        </p:spPr>
        <p:txBody>
          <a:bodyPr/>
          <a:lstStyle/>
          <a:p>
            <a:endParaRPr lang="fr-FR"/>
          </a:p>
        </p:txBody>
      </p:sp>
      <p:sp>
        <p:nvSpPr>
          <p:cNvPr id="6" name="Espace réservé du pied de page 5"/>
          <p:cNvSpPr>
            <a:spLocks noGrp="1"/>
          </p:cNvSpPr>
          <p:nvPr>
            <p:ph type="ftr" sz="quarter" idx="11"/>
          </p:nvPr>
        </p:nvSpPr>
        <p:spPr>
          <a:xfrm>
            <a:off x="3124200" y="6356350"/>
            <a:ext cx="2895600" cy="365125"/>
          </a:xfrm>
          <a:prstGeom prst="rect">
            <a:avLst/>
          </a:prstGeom>
        </p:spPr>
        <p:txBody>
          <a:bodyPr/>
          <a:lstStyle/>
          <a:p>
            <a:endParaRPr lang="fr-FR"/>
          </a:p>
        </p:txBody>
      </p:sp>
      <p:sp>
        <p:nvSpPr>
          <p:cNvPr id="7" name="Espace réservé du numéro de diapositive 6"/>
          <p:cNvSpPr>
            <a:spLocks noGrp="1"/>
          </p:cNvSpPr>
          <p:nvPr>
            <p:ph type="sldNum" sz="quarter" idx="12"/>
          </p:nvPr>
        </p:nvSpPr>
        <p:spPr>
          <a:xfrm>
            <a:off x="6553200" y="6356350"/>
            <a:ext cx="2133600" cy="365125"/>
          </a:xfrm>
          <a:prstGeom prst="rect">
            <a:avLst/>
          </a:prstGeom>
        </p:spPr>
        <p:txBody>
          <a:bodyPr/>
          <a:lstStyle/>
          <a:p>
            <a:fld id="{40DB0AC3-D4E5-493E-B5EE-32F23BA366E0}" type="slidenum">
              <a:rPr lang="fr-FR" smtClean="0"/>
              <a:pPr/>
              <a:t>‹#›</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72" r:id="rId1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6648881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en-GB" dirty="0"/>
              <a:t>Making </a:t>
            </a:r>
            <a:r>
              <a:rPr lang="en-GB" dirty="0" smtClean="0"/>
              <a:t>Data Providers’ </a:t>
            </a:r>
            <a:r>
              <a:rPr lang="en-GB" dirty="0"/>
              <a:t>Contribution Count</a:t>
            </a:r>
            <a:endParaRPr lang="en-GB" dirty="0">
              <a:solidFill>
                <a:srgbClr val="03388E"/>
              </a:solidFill>
            </a:endParaRPr>
          </a:p>
        </p:txBody>
      </p:sp>
      <p:sp>
        <p:nvSpPr>
          <p:cNvPr id="3" name="Sous-titre 2"/>
          <p:cNvSpPr>
            <a:spLocks noGrp="1"/>
          </p:cNvSpPr>
          <p:nvPr>
            <p:ph type="subTitle" idx="1"/>
          </p:nvPr>
        </p:nvSpPr>
        <p:spPr/>
        <p:txBody>
          <a:bodyPr>
            <a:normAutofit lnSpcReduction="10000"/>
          </a:bodyPr>
          <a:lstStyle/>
          <a:p>
            <a:r>
              <a:rPr lang="nb-NO" dirty="0"/>
              <a:t> </a:t>
            </a:r>
            <a:r>
              <a:rPr lang="en-GB" dirty="0"/>
              <a:t>Markus Fiebig</a:t>
            </a:r>
            <a:r>
              <a:rPr lang="nb-NO" dirty="0" smtClean="0"/>
              <a:t>, and </a:t>
            </a:r>
            <a:r>
              <a:rPr lang="nb-NO" dirty="0" err="1" smtClean="0"/>
              <a:t>the</a:t>
            </a:r>
            <a:r>
              <a:rPr lang="nb-NO" dirty="0" smtClean="0"/>
              <a:t> EBAS team </a:t>
            </a:r>
            <a:br>
              <a:rPr lang="nb-NO" dirty="0" smtClean="0"/>
            </a:br>
            <a:r>
              <a:rPr lang="nb-NO" dirty="0" smtClean="0"/>
              <a:t>NILU </a:t>
            </a:r>
            <a:r>
              <a:rPr lang="nb-NO" dirty="0"/>
              <a:t>- </a:t>
            </a:r>
            <a:r>
              <a:rPr lang="en-GB" dirty="0"/>
              <a:t>Norwegian Institute for Air </a:t>
            </a:r>
            <a:r>
              <a:rPr lang="en-GB" dirty="0" smtClean="0"/>
              <a:t>Research</a:t>
            </a:r>
            <a:endParaRPr lang="de-DE"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p:txBody>
          <a:bodyPr/>
          <a:lstStyle/>
          <a:p>
            <a:r>
              <a:rPr lang="en-GB" dirty="0" smtClean="0"/>
              <a:t>The Case of Data Policies</a:t>
            </a:r>
            <a:r>
              <a:rPr lang="en-GB" dirty="0" smtClean="0"/>
              <a:t>  </a:t>
            </a:r>
            <a:endParaRPr lang="en-GB" dirty="0"/>
          </a:p>
        </p:txBody>
      </p:sp>
      <p:sp>
        <p:nvSpPr>
          <p:cNvPr id="7" name="Content Placeholder 6"/>
          <p:cNvSpPr>
            <a:spLocks noGrp="1"/>
          </p:cNvSpPr>
          <p:nvPr>
            <p:ph idx="1"/>
          </p:nvPr>
        </p:nvSpPr>
        <p:spPr/>
        <p:txBody>
          <a:bodyPr/>
          <a:lstStyle/>
          <a:p>
            <a:pPr marL="0" indent="0">
              <a:buNone/>
            </a:pPr>
            <a:r>
              <a:rPr lang="en-GB" b="1" dirty="0" smtClean="0"/>
              <a:t>Today</a:t>
            </a:r>
            <a:r>
              <a:rPr lang="en-GB" b="1" dirty="0" smtClean="0"/>
              <a:t>: </a:t>
            </a:r>
          </a:p>
          <a:p>
            <a:r>
              <a:rPr lang="en-GB" dirty="0" smtClean="0"/>
              <a:t>Zoo of individually defined data policies, user often needs to contact every data provider when using a self-defined data collection.</a:t>
            </a:r>
          </a:p>
          <a:p>
            <a:r>
              <a:rPr lang="en-GB" dirty="0" smtClean="0"/>
              <a:t>Data policies </a:t>
            </a:r>
            <a:r>
              <a:rPr lang="en-GB" b="1" dirty="0" smtClean="0"/>
              <a:t>ARE NOT</a:t>
            </a:r>
            <a:r>
              <a:rPr lang="en-GB" b="1" dirty="0" smtClean="0"/>
              <a:t> </a:t>
            </a:r>
            <a:r>
              <a:rPr lang="en-GB" b="1" dirty="0" smtClean="0"/>
              <a:t>legally binding</a:t>
            </a:r>
            <a:r>
              <a:rPr lang="en-GB" dirty="0" smtClean="0"/>
              <a:t> – violations can’t really be sanctioned.</a:t>
            </a:r>
          </a:p>
          <a:p>
            <a:r>
              <a:rPr lang="en-GB" dirty="0" smtClean="0"/>
              <a:t>Data use is very difficult to quantify (beyond download statistics).</a:t>
            </a:r>
          </a:p>
          <a:p>
            <a:pPr marL="0" indent="0">
              <a:buNone/>
            </a:pPr>
            <a:r>
              <a:rPr lang="en-GB" b="1" dirty="0" smtClean="0"/>
              <a:t>Future: Easier use of readily available data </a:t>
            </a:r>
            <a:r>
              <a:rPr lang="en-GB" b="1" dirty="0" smtClean="0"/>
              <a:t>– a system similar to that for scientific articles:</a:t>
            </a:r>
          </a:p>
          <a:p>
            <a:r>
              <a:rPr lang="en-GB" dirty="0" smtClean="0"/>
              <a:t>A type of widely used license is attached to the data (e.g. Creative Commons)</a:t>
            </a:r>
          </a:p>
          <a:p>
            <a:r>
              <a:rPr lang="en-GB" dirty="0" smtClean="0"/>
              <a:t>License is easy to understand for user and legally binding – abuse has legal consequences.</a:t>
            </a:r>
          </a:p>
          <a:p>
            <a:r>
              <a:rPr lang="en-GB" dirty="0" smtClean="0"/>
              <a:t>Data are tagged with PIDs, i.e. DOIs</a:t>
            </a:r>
          </a:p>
          <a:p>
            <a:r>
              <a:rPr lang="en-GB" dirty="0" smtClean="0"/>
              <a:t>Quoting  </a:t>
            </a:r>
            <a:r>
              <a:rPr lang="en-GB" dirty="0" smtClean="0"/>
              <a:t>/ Use </a:t>
            </a:r>
            <a:r>
              <a:rPr lang="en-GB" dirty="0" smtClean="0"/>
              <a:t>of data DOIs is counted similar to scientific articles</a:t>
            </a:r>
            <a:r>
              <a:rPr lang="en-GB" dirty="0" smtClean="0"/>
              <a:t>.</a:t>
            </a:r>
            <a:endParaRPr lang="en-GB" dirty="0" smtClean="0"/>
          </a:p>
          <a:p>
            <a:endParaRPr lang="en-GB" dirty="0"/>
          </a:p>
        </p:txBody>
      </p:sp>
    </p:spTree>
    <p:extLst>
      <p:ext uri="{BB962C8B-B14F-4D97-AF65-F5344CB8AC3E}">
        <p14:creationId xmlns:p14="http://schemas.microsoft.com/office/powerpoint/2010/main" val="164798619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p:txBody>
          <a:bodyPr/>
          <a:lstStyle/>
          <a:p>
            <a:r>
              <a:rPr lang="en-GB" dirty="0" smtClean="0"/>
              <a:t>Existing Puzzle Pieces of Future: Creative Commons Licenses</a:t>
            </a:r>
            <a:endParaRPr lang="en-GB" dirty="0"/>
          </a:p>
        </p:txBody>
      </p:sp>
      <p:sp>
        <p:nvSpPr>
          <p:cNvPr id="7" name="Content Placeholder 6"/>
          <p:cNvSpPr>
            <a:spLocks noGrp="1"/>
          </p:cNvSpPr>
          <p:nvPr>
            <p:ph idx="1"/>
          </p:nvPr>
        </p:nvSpPr>
        <p:spPr>
          <a:xfrm>
            <a:off x="35496" y="847253"/>
            <a:ext cx="8229600" cy="4525963"/>
          </a:xfrm>
        </p:spPr>
        <p:txBody>
          <a:bodyPr/>
          <a:lstStyle/>
          <a:p>
            <a:pPr marL="0" indent="0">
              <a:buNone/>
            </a:pPr>
            <a:r>
              <a:rPr lang="en-GB" sz="1700" b="1" dirty="0" smtClean="0"/>
              <a:t>Creative Commons Licenses General Features: </a:t>
            </a:r>
          </a:p>
          <a:p>
            <a:r>
              <a:rPr lang="en-GB" sz="1700" dirty="0" smtClean="0"/>
              <a:t>Copyright stays with originator</a:t>
            </a:r>
          </a:p>
          <a:p>
            <a:r>
              <a:rPr lang="en-GB" sz="1700" dirty="0" smtClean="0"/>
              <a:t>Allow non-commercial use.</a:t>
            </a:r>
          </a:p>
          <a:p>
            <a:r>
              <a:rPr lang="en-GB" sz="1700" dirty="0" smtClean="0"/>
              <a:t>Users have to credit originators for their work.</a:t>
            </a:r>
          </a:p>
          <a:p>
            <a:r>
              <a:rPr lang="en-GB" sz="1700" dirty="0" smtClean="0"/>
              <a:t>Users have to keep copyright notices intact.</a:t>
            </a:r>
          </a:p>
          <a:p>
            <a:pPr marL="0" indent="0">
              <a:buNone/>
            </a:pPr>
            <a:r>
              <a:rPr lang="en-GB" sz="1700" b="1" dirty="0" smtClean="0"/>
              <a:t>Additional license components:</a:t>
            </a:r>
          </a:p>
          <a:p>
            <a:r>
              <a:rPr lang="en-GB" sz="1700" b="1" dirty="0" smtClean="0"/>
              <a:t>Attribution (CC BY):</a:t>
            </a:r>
            <a:r>
              <a:rPr lang="en-GB" sz="1700" dirty="0" smtClean="0"/>
              <a:t> users may distribute / build upon work, but have to give credit for original work.</a:t>
            </a:r>
          </a:p>
          <a:p>
            <a:r>
              <a:rPr lang="en-GB" sz="1700" b="1" dirty="0" smtClean="0"/>
              <a:t>Attribution-Share Alike (CC </a:t>
            </a:r>
            <a:r>
              <a:rPr lang="en-GB" sz="1700" b="1" dirty="0" smtClean="0"/>
              <a:t>BY-SA)</a:t>
            </a:r>
            <a:r>
              <a:rPr lang="en-GB" sz="1700" dirty="0" smtClean="0"/>
              <a:t>: </a:t>
            </a:r>
            <a:r>
              <a:rPr lang="en-GB" sz="1700" dirty="0" smtClean="0"/>
              <a:t>as CC BY, but requires the same license for the product.</a:t>
            </a:r>
          </a:p>
          <a:p>
            <a:r>
              <a:rPr lang="en-GB" sz="1700" b="1" dirty="0" smtClean="0"/>
              <a:t>Attribution-</a:t>
            </a:r>
            <a:r>
              <a:rPr lang="en-GB" sz="1700" b="1" dirty="0" err="1" smtClean="0"/>
              <a:t>NoDerivs</a:t>
            </a:r>
            <a:r>
              <a:rPr lang="en-GB" sz="1700" b="1" dirty="0" smtClean="0"/>
              <a:t> (CC BY-ND):</a:t>
            </a:r>
            <a:r>
              <a:rPr lang="en-GB" sz="1700" dirty="0" smtClean="0"/>
              <a:t> redistribution allowed, but work may not be changed / built upon.</a:t>
            </a:r>
          </a:p>
          <a:p>
            <a:r>
              <a:rPr lang="en-GB" sz="1700" b="1" dirty="0"/>
              <a:t>Attribution-</a:t>
            </a:r>
            <a:r>
              <a:rPr lang="en-GB" sz="1700" b="1" dirty="0" err="1"/>
              <a:t>NonCommercial</a:t>
            </a:r>
            <a:r>
              <a:rPr lang="en-GB" sz="1700" b="1" dirty="0"/>
              <a:t> </a:t>
            </a:r>
            <a:r>
              <a:rPr lang="en-GB" sz="1700" b="1" dirty="0" smtClean="0"/>
              <a:t>(CC BY-NC): </a:t>
            </a:r>
            <a:r>
              <a:rPr lang="en-GB" sz="1700" dirty="0" smtClean="0"/>
              <a:t>users may build upon work, but only non-commercially</a:t>
            </a:r>
          </a:p>
          <a:p>
            <a:r>
              <a:rPr lang="en-GB" sz="1700" b="1" dirty="0" smtClean="0"/>
              <a:t>Attribution-</a:t>
            </a:r>
            <a:r>
              <a:rPr lang="en-GB" sz="1700" b="1" dirty="0" err="1" smtClean="0"/>
              <a:t>NonCommercial</a:t>
            </a:r>
            <a:r>
              <a:rPr lang="en-GB" sz="1700" b="1" dirty="0" smtClean="0"/>
              <a:t>-</a:t>
            </a:r>
            <a:r>
              <a:rPr lang="en-GB" sz="1700" b="1" dirty="0" err="1" smtClean="0"/>
              <a:t>ShareAlike</a:t>
            </a:r>
            <a:r>
              <a:rPr lang="en-GB" sz="1700" b="1" dirty="0"/>
              <a:t> (CC </a:t>
            </a:r>
            <a:r>
              <a:rPr lang="en-GB" sz="1700" b="1" dirty="0" smtClean="0"/>
              <a:t>BY-NC-SA):</a:t>
            </a:r>
            <a:r>
              <a:rPr lang="en-GB" sz="1700" dirty="0" smtClean="0"/>
              <a:t> as CC BY-NC, </a:t>
            </a:r>
            <a:r>
              <a:rPr lang="en-GB" sz="1700" dirty="0"/>
              <a:t>but requires the same license for the product</a:t>
            </a:r>
            <a:r>
              <a:rPr lang="en-GB" sz="1700" dirty="0" smtClean="0"/>
              <a:t>.</a:t>
            </a:r>
          </a:p>
          <a:p>
            <a:r>
              <a:rPr lang="en-GB" sz="1700" b="1" dirty="0" smtClean="0"/>
              <a:t>Attribution-</a:t>
            </a:r>
            <a:r>
              <a:rPr lang="en-GB" sz="1700" b="1" dirty="0" err="1" smtClean="0"/>
              <a:t>NonCommercial</a:t>
            </a:r>
            <a:r>
              <a:rPr lang="en-GB" sz="1700" b="1" dirty="0" smtClean="0"/>
              <a:t>-</a:t>
            </a:r>
            <a:r>
              <a:rPr lang="en-GB" sz="1700" b="1" dirty="0" err="1" smtClean="0"/>
              <a:t>NoDerivs</a:t>
            </a:r>
            <a:r>
              <a:rPr lang="en-GB" sz="1700" b="1" dirty="0" smtClean="0"/>
              <a:t> (CC BY-NC-ND): </a:t>
            </a:r>
            <a:r>
              <a:rPr lang="en-GB" sz="1700" dirty="0" smtClean="0"/>
              <a:t>only download and sharing allowed</a:t>
            </a:r>
          </a:p>
        </p:txBody>
      </p:sp>
      <p:pic>
        <p:nvPicPr>
          <p:cNvPr id="1026" name="Picture 2" descr="https://licensebuttons.net/l/by/3.0/88x3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068960"/>
            <a:ext cx="838200" cy="295275"/>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ttps://licensebuttons.net/l/by-sa/3.0/88x31.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198296" y="3637781"/>
            <a:ext cx="838200" cy="295275"/>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https://licensebuttons.net/l/by-nd/3.0/88x31.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198296" y="4213845"/>
            <a:ext cx="838200" cy="295275"/>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https://licensebuttons.net/l/by-nc/3.0/88x31.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198296" y="4797152"/>
            <a:ext cx="838200" cy="295275"/>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https://licensebuttons.net/l/by-nc-sa/3.0/88x31.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198296" y="5437981"/>
            <a:ext cx="838200" cy="295275"/>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https://licensebuttons.net/l/by-nc-nd/3.0/88x31.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198296" y="6014045"/>
            <a:ext cx="838200" cy="2952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9366838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p:txBody>
          <a:bodyPr/>
          <a:lstStyle/>
          <a:p>
            <a:r>
              <a:rPr lang="en-GB" dirty="0"/>
              <a:t>Existing Puzzle Pieces of Future: </a:t>
            </a:r>
            <a:r>
              <a:rPr lang="en-GB" dirty="0" smtClean="0"/>
              <a:t>DOIs, Digital Object Identifiers</a:t>
            </a:r>
            <a:endParaRPr lang="en-GB" dirty="0"/>
          </a:p>
        </p:txBody>
      </p:sp>
      <p:sp>
        <p:nvSpPr>
          <p:cNvPr id="7" name="Content Placeholder 6"/>
          <p:cNvSpPr>
            <a:spLocks noGrp="1"/>
          </p:cNvSpPr>
          <p:nvPr>
            <p:ph idx="1"/>
          </p:nvPr>
        </p:nvSpPr>
        <p:spPr/>
        <p:txBody>
          <a:bodyPr/>
          <a:lstStyle/>
          <a:p>
            <a:r>
              <a:rPr lang="en-GB" dirty="0" smtClean="0"/>
              <a:t>DOI: Digital identifier for objects.</a:t>
            </a:r>
          </a:p>
          <a:p>
            <a:r>
              <a:rPr lang="en-GB" dirty="0" smtClean="0"/>
              <a:t>Requires metadata to be registered when assigning DOI.</a:t>
            </a:r>
          </a:p>
          <a:p>
            <a:r>
              <a:rPr lang="en-GB" dirty="0" smtClean="0"/>
              <a:t>Metadata may change with time.</a:t>
            </a:r>
          </a:p>
          <a:p>
            <a:pPr marL="0" indent="0">
              <a:buNone/>
            </a:pPr>
            <a:r>
              <a:rPr lang="en-US" b="1" dirty="0"/>
              <a:t>DIOs can be used </a:t>
            </a:r>
            <a:r>
              <a:rPr lang="en-US" b="1" dirty="0" smtClean="0"/>
              <a:t>on data in several ways:</a:t>
            </a:r>
            <a:endParaRPr lang="en-US" b="1" dirty="0"/>
          </a:p>
          <a:p>
            <a:pPr marL="638175" lvl="1" indent="-457200">
              <a:buFont typeface="+mj-lt"/>
              <a:buAutoNum type="arabicPeriod"/>
            </a:pPr>
            <a:r>
              <a:rPr lang="en-US" dirty="0" smtClean="0"/>
              <a:t>Identification of whole primary repository with one DOI.</a:t>
            </a:r>
          </a:p>
          <a:p>
            <a:pPr marL="638175" lvl="1" indent="-457200">
              <a:buFont typeface="+mj-lt"/>
              <a:buAutoNum type="arabicPeriod"/>
            </a:pPr>
            <a:r>
              <a:rPr lang="en-US" dirty="0" smtClean="0"/>
              <a:t>Identification </a:t>
            </a:r>
            <a:r>
              <a:rPr lang="en-US" dirty="0"/>
              <a:t>of all data archived at fixed </a:t>
            </a:r>
            <a:r>
              <a:rPr lang="en-US" dirty="0" smtClean="0"/>
              <a:t>granularity (primary DOI)</a:t>
            </a:r>
          </a:p>
          <a:p>
            <a:pPr marL="1154112" lvl="2" indent="-457200"/>
            <a:r>
              <a:rPr lang="en-US" sz="2000" dirty="0" smtClean="0"/>
              <a:t>provides </a:t>
            </a:r>
            <a:r>
              <a:rPr lang="en-US" sz="2000" dirty="0"/>
              <a:t>quantifiable credit to data </a:t>
            </a:r>
            <a:r>
              <a:rPr lang="en-US" sz="2000" dirty="0" smtClean="0"/>
              <a:t>provider</a:t>
            </a:r>
          </a:p>
          <a:p>
            <a:pPr marL="1154112" lvl="2" indent="-457200"/>
            <a:r>
              <a:rPr lang="en-US" sz="2000" dirty="0"/>
              <a:t>c</a:t>
            </a:r>
            <a:r>
              <a:rPr lang="en-US" sz="2000" dirty="0" smtClean="0"/>
              <a:t>lumsy to use</a:t>
            </a:r>
            <a:endParaRPr lang="en-US" sz="2000" dirty="0"/>
          </a:p>
          <a:p>
            <a:pPr marL="638175" lvl="1" indent="-457200">
              <a:buFont typeface="+mj-lt"/>
              <a:buAutoNum type="arabicPeriod"/>
            </a:pPr>
            <a:r>
              <a:rPr lang="en-US" dirty="0"/>
              <a:t>Identification of user selected data </a:t>
            </a:r>
            <a:r>
              <a:rPr lang="en-US" dirty="0" smtClean="0"/>
              <a:t>collections or products based on data collections (collection DOI)</a:t>
            </a:r>
          </a:p>
          <a:p>
            <a:pPr marL="1154112" lvl="2" indent="-457200"/>
            <a:r>
              <a:rPr lang="en-US" sz="2000" dirty="0" smtClean="0"/>
              <a:t>Easy and flexible to use</a:t>
            </a:r>
          </a:p>
          <a:p>
            <a:pPr marL="1154112" lvl="2" indent="-457200"/>
            <a:r>
              <a:rPr lang="en-US" sz="2000" dirty="0" smtClean="0"/>
              <a:t>Each originator is quoted only once independently of contribution magnitude to the collection</a:t>
            </a:r>
          </a:p>
          <a:p>
            <a:pPr marL="1154112" lvl="2" indent="-457200"/>
            <a:r>
              <a:rPr lang="en-US" sz="2000" dirty="0" smtClean="0"/>
              <a:t>Potential zoo of cross-references and double DOIs</a:t>
            </a:r>
            <a:endParaRPr lang="en-US" sz="2000" dirty="0"/>
          </a:p>
          <a:p>
            <a:pPr marL="0" indent="0">
              <a:buNone/>
            </a:pPr>
            <a:endParaRPr lang="en-GB" dirty="0" smtClean="0"/>
          </a:p>
        </p:txBody>
      </p:sp>
    </p:spTree>
    <p:extLst>
      <p:ext uri="{BB962C8B-B14F-4D97-AF65-F5344CB8AC3E}">
        <p14:creationId xmlns:p14="http://schemas.microsoft.com/office/powerpoint/2010/main" val="121490215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p:txBody>
          <a:bodyPr/>
          <a:lstStyle/>
          <a:p>
            <a:r>
              <a:rPr lang="en-GB" dirty="0"/>
              <a:t>Existing Puzzle Pieces of Future: </a:t>
            </a:r>
            <a:r>
              <a:rPr lang="en-GB" dirty="0" smtClean="0"/>
              <a:t>DOIs, Digital Object Identifiers</a:t>
            </a:r>
            <a:endParaRPr lang="en-GB" dirty="0"/>
          </a:p>
        </p:txBody>
      </p:sp>
      <p:sp>
        <p:nvSpPr>
          <p:cNvPr id="7" name="Content Placeholder 6"/>
          <p:cNvSpPr>
            <a:spLocks noGrp="1"/>
          </p:cNvSpPr>
          <p:nvPr>
            <p:ph idx="1"/>
          </p:nvPr>
        </p:nvSpPr>
        <p:spPr/>
        <p:txBody>
          <a:bodyPr/>
          <a:lstStyle/>
          <a:p>
            <a:r>
              <a:rPr lang="en-GB" dirty="0" smtClean="0"/>
              <a:t>DOI: Digital identifier for objects.</a:t>
            </a:r>
          </a:p>
          <a:p>
            <a:r>
              <a:rPr lang="en-GB" dirty="0" smtClean="0"/>
              <a:t>Requires metadata to be registered when assigning DOI.</a:t>
            </a:r>
          </a:p>
          <a:p>
            <a:r>
              <a:rPr lang="en-GB" dirty="0" smtClean="0"/>
              <a:t>Metadata may change with time.</a:t>
            </a:r>
          </a:p>
          <a:p>
            <a:pPr marL="0" indent="0">
              <a:buNone/>
            </a:pPr>
            <a:r>
              <a:rPr lang="en-US" b="1" dirty="0"/>
              <a:t>DIOs can be used </a:t>
            </a:r>
            <a:r>
              <a:rPr lang="en-US" b="1" dirty="0" smtClean="0"/>
              <a:t>on data in several ways:</a:t>
            </a:r>
            <a:endParaRPr lang="en-US" b="1" dirty="0"/>
          </a:p>
          <a:p>
            <a:pPr marL="638175" lvl="1" indent="-457200">
              <a:buFont typeface="+mj-lt"/>
              <a:buAutoNum type="arabicPeriod"/>
            </a:pPr>
            <a:r>
              <a:rPr lang="en-US" strike="sngStrike" dirty="0" smtClean="0"/>
              <a:t>Identification of whole primary repository with one DOI.</a:t>
            </a:r>
          </a:p>
          <a:p>
            <a:pPr marL="638175" lvl="1" indent="-457200">
              <a:buFont typeface="+mj-lt"/>
              <a:buAutoNum type="arabicPeriod"/>
            </a:pPr>
            <a:r>
              <a:rPr lang="en-US" b="1" dirty="0" smtClean="0">
                <a:solidFill>
                  <a:srgbClr val="FF0000"/>
                </a:solidFill>
              </a:rPr>
              <a:t>Identification </a:t>
            </a:r>
            <a:r>
              <a:rPr lang="en-US" b="1" dirty="0">
                <a:solidFill>
                  <a:srgbClr val="FF0000"/>
                </a:solidFill>
              </a:rPr>
              <a:t>of all data archived at fixed </a:t>
            </a:r>
            <a:r>
              <a:rPr lang="en-US" b="1" dirty="0" smtClean="0">
                <a:solidFill>
                  <a:srgbClr val="FF0000"/>
                </a:solidFill>
              </a:rPr>
              <a:t>granularity (primary DOI)</a:t>
            </a:r>
          </a:p>
          <a:p>
            <a:pPr marL="1154112" lvl="2" indent="-457200"/>
            <a:r>
              <a:rPr lang="en-US" sz="2000" dirty="0" smtClean="0"/>
              <a:t>provides </a:t>
            </a:r>
            <a:r>
              <a:rPr lang="en-US" sz="2000" dirty="0"/>
              <a:t>quantifiable credit to data </a:t>
            </a:r>
            <a:r>
              <a:rPr lang="en-US" sz="2000" dirty="0" smtClean="0"/>
              <a:t>provider</a:t>
            </a:r>
          </a:p>
          <a:p>
            <a:pPr marL="1154112" lvl="2" indent="-457200"/>
            <a:r>
              <a:rPr lang="en-US" sz="2000" dirty="0"/>
              <a:t>c</a:t>
            </a:r>
            <a:r>
              <a:rPr lang="en-US" sz="2000" dirty="0" smtClean="0"/>
              <a:t>lumsy to use</a:t>
            </a:r>
            <a:endParaRPr lang="en-US" sz="2000" dirty="0"/>
          </a:p>
          <a:p>
            <a:pPr marL="638175" lvl="1" indent="-457200">
              <a:buFont typeface="+mj-lt"/>
              <a:buAutoNum type="arabicPeriod"/>
            </a:pPr>
            <a:r>
              <a:rPr lang="en-US" b="1" dirty="0">
                <a:solidFill>
                  <a:srgbClr val="FF0000"/>
                </a:solidFill>
              </a:rPr>
              <a:t>Identification of user selected data </a:t>
            </a:r>
            <a:r>
              <a:rPr lang="en-US" b="1" dirty="0" smtClean="0">
                <a:solidFill>
                  <a:srgbClr val="FF0000"/>
                </a:solidFill>
              </a:rPr>
              <a:t>collections or products based on data collections (collection DOI)</a:t>
            </a:r>
          </a:p>
          <a:p>
            <a:pPr marL="1154112" lvl="2" indent="-457200"/>
            <a:r>
              <a:rPr lang="en-US" sz="2000" dirty="0" smtClean="0"/>
              <a:t>Easy and flexible to use</a:t>
            </a:r>
          </a:p>
          <a:p>
            <a:pPr marL="1154112" lvl="2" indent="-457200"/>
            <a:r>
              <a:rPr lang="en-US" sz="2000" dirty="0" smtClean="0"/>
              <a:t>Each originator is quoted only once independently of contribution magnitude to the collection</a:t>
            </a:r>
          </a:p>
          <a:p>
            <a:pPr marL="1154112" lvl="2" indent="-457200"/>
            <a:r>
              <a:rPr lang="en-US" sz="2000" dirty="0" smtClean="0"/>
              <a:t>Potential zoo of cross-references and double DOIs</a:t>
            </a:r>
            <a:endParaRPr lang="en-US" sz="2000" dirty="0"/>
          </a:p>
          <a:p>
            <a:pPr marL="0" indent="0">
              <a:buNone/>
            </a:pPr>
            <a:endParaRPr lang="en-GB" dirty="0" smtClean="0"/>
          </a:p>
        </p:txBody>
      </p:sp>
    </p:spTree>
    <p:extLst>
      <p:ext uri="{BB962C8B-B14F-4D97-AF65-F5344CB8AC3E}">
        <p14:creationId xmlns:p14="http://schemas.microsoft.com/office/powerpoint/2010/main" val="193471622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p:txBody>
          <a:bodyPr/>
          <a:lstStyle/>
          <a:p>
            <a:r>
              <a:rPr lang="en-GB" dirty="0"/>
              <a:t>Existing Puzzle Pieces of Future: </a:t>
            </a:r>
            <a:r>
              <a:rPr lang="en-GB" dirty="0" err="1" smtClean="0"/>
              <a:t>Qantification</a:t>
            </a:r>
            <a:r>
              <a:rPr lang="en-GB" dirty="0" smtClean="0"/>
              <a:t> of DOI Use</a:t>
            </a:r>
            <a:endParaRPr lang="en-GB" dirty="0"/>
          </a:p>
        </p:txBody>
      </p:sp>
      <p:sp>
        <p:nvSpPr>
          <p:cNvPr id="4" name="Content Placeholder 3"/>
          <p:cNvSpPr>
            <a:spLocks noGrp="1"/>
          </p:cNvSpPr>
          <p:nvPr>
            <p:ph idx="1"/>
          </p:nvPr>
        </p:nvSpPr>
        <p:spPr/>
        <p:txBody>
          <a:bodyPr/>
          <a:lstStyle/>
          <a:p>
            <a:pPr marL="0" indent="0">
              <a:buNone/>
            </a:pPr>
            <a:r>
              <a:rPr lang="en-GB" dirty="0"/>
              <a:t>http://stats.datacite.org/</a:t>
            </a:r>
            <a:endParaRPr lang="en-GB" dirty="0" smtClean="0"/>
          </a:p>
          <a:p>
            <a:pPr marL="0" indent="0">
              <a:buNone/>
            </a:pPr>
            <a:endParaRPr lang="en-GB" dirty="0"/>
          </a:p>
        </p:txBody>
      </p:sp>
      <p:pic>
        <p:nvPicPr>
          <p:cNvPr id="6" name="Content Placeholder 1"/>
          <p:cNvPicPr>
            <a:picLocks noChangeAspect="1"/>
          </p:cNvPicPr>
          <p:nvPr/>
        </p:nvPicPr>
        <p:blipFill rotWithShape="1">
          <a:blip r:embed="rId3"/>
          <a:srcRect l="5115" t="6357" r="6286" b="7730"/>
          <a:stretch/>
        </p:blipFill>
        <p:spPr>
          <a:xfrm>
            <a:off x="347530" y="1484784"/>
            <a:ext cx="8448939" cy="4608512"/>
          </a:xfrm>
          <a:prstGeom prst="rect">
            <a:avLst/>
          </a:prstGeom>
        </p:spPr>
      </p:pic>
    </p:spTree>
    <p:extLst>
      <p:ext uri="{BB962C8B-B14F-4D97-AF65-F5344CB8AC3E}">
        <p14:creationId xmlns:p14="http://schemas.microsoft.com/office/powerpoint/2010/main" val="220174604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p:txBody>
          <a:bodyPr/>
          <a:lstStyle/>
          <a:p>
            <a:r>
              <a:rPr lang="en-GB" dirty="0" smtClean="0"/>
              <a:t>Steps to be Taken to Reach Targeted Citation Service</a:t>
            </a:r>
            <a:endParaRPr lang="en-GB" dirty="0"/>
          </a:p>
        </p:txBody>
      </p:sp>
      <p:sp>
        <p:nvSpPr>
          <p:cNvPr id="7" name="Content Placeholder 6"/>
          <p:cNvSpPr>
            <a:spLocks noGrp="1"/>
          </p:cNvSpPr>
          <p:nvPr>
            <p:ph idx="1"/>
          </p:nvPr>
        </p:nvSpPr>
        <p:spPr/>
        <p:txBody>
          <a:bodyPr/>
          <a:lstStyle/>
          <a:p>
            <a:pPr marL="457200" lvl="0" indent="-457200">
              <a:buFont typeface="+mj-lt"/>
              <a:buAutoNum type="arabicPeriod"/>
            </a:pPr>
            <a:r>
              <a:rPr lang="en-GB" dirty="0"/>
              <a:t>Primary identification of </a:t>
            </a:r>
            <a:r>
              <a:rPr lang="en-GB" b="1" dirty="0"/>
              <a:t>all</a:t>
            </a:r>
            <a:r>
              <a:rPr lang="en-GB" dirty="0"/>
              <a:t> data archived in a </a:t>
            </a:r>
            <a:r>
              <a:rPr lang="en-GB" dirty="0" smtClean="0"/>
              <a:t>primary data </a:t>
            </a:r>
            <a:r>
              <a:rPr lang="en-GB" dirty="0"/>
              <a:t>centre with suitable, but homogeneous granularity</a:t>
            </a:r>
            <a:r>
              <a:rPr lang="en-GB" dirty="0" smtClean="0"/>
              <a:t>.</a:t>
            </a:r>
          </a:p>
          <a:p>
            <a:pPr marL="906463" lvl="1" indent="-457200"/>
            <a:r>
              <a:rPr lang="en-GB" dirty="0" smtClean="0"/>
              <a:t>Enables correct quantification of data providers contribution.</a:t>
            </a:r>
            <a:endParaRPr lang="en-GB" dirty="0"/>
          </a:p>
          <a:p>
            <a:pPr marL="457200" lvl="0" indent="-457200">
              <a:buFont typeface="+mj-lt"/>
              <a:buAutoNum type="arabicPeriod"/>
            </a:pPr>
            <a:r>
              <a:rPr lang="en-GB" dirty="0"/>
              <a:t>D</a:t>
            </a:r>
            <a:r>
              <a:rPr lang="en-GB" dirty="0" smtClean="0"/>
              <a:t>ata </a:t>
            </a:r>
            <a:r>
              <a:rPr lang="en-GB" dirty="0"/>
              <a:t>collections </a:t>
            </a:r>
            <a:r>
              <a:rPr lang="en-GB" dirty="0" smtClean="0"/>
              <a:t>/ data products need </a:t>
            </a:r>
            <a:r>
              <a:rPr lang="en-GB" dirty="0"/>
              <a:t>to include references to the primary identifiers of all data contained in the </a:t>
            </a:r>
            <a:r>
              <a:rPr lang="en-GB" dirty="0" smtClean="0"/>
              <a:t>collection</a:t>
            </a:r>
          </a:p>
          <a:p>
            <a:pPr marL="906463" lvl="1" indent="-457200"/>
            <a:r>
              <a:rPr lang="en-GB" dirty="0" smtClean="0"/>
              <a:t>Facilitates that contributions can be counted correctly even when using collection DOIs.</a:t>
            </a:r>
            <a:endParaRPr lang="en-GB" dirty="0"/>
          </a:p>
          <a:p>
            <a:pPr marL="457200" lvl="0" indent="-457200">
              <a:buFont typeface="+mj-lt"/>
              <a:buAutoNum type="arabicPeriod"/>
            </a:pPr>
            <a:r>
              <a:rPr lang="en-GB" dirty="0"/>
              <a:t>Any services quantifying data use need to refer to the primary identifiers issued by the data’s primary data centre. References to identified data collections need to be resolved to the primary identifiers to facilitate correct quantification of data use</a:t>
            </a:r>
            <a:r>
              <a:rPr lang="en-GB" dirty="0" smtClean="0"/>
              <a:t>.</a:t>
            </a:r>
          </a:p>
          <a:p>
            <a:pPr marL="457200" lvl="0" indent="-457200">
              <a:buFont typeface="+mj-lt"/>
              <a:buAutoNum type="arabicPeriod"/>
            </a:pPr>
            <a:endParaRPr lang="en-GB" dirty="0"/>
          </a:p>
          <a:p>
            <a:r>
              <a:rPr lang="en-GB" dirty="0" smtClean="0"/>
              <a:t>Need for a corresponding recommendation has been transferred to RDA.</a:t>
            </a:r>
            <a:endParaRPr lang="en-GB" dirty="0"/>
          </a:p>
          <a:p>
            <a:pPr marL="457200" indent="-457200">
              <a:buFont typeface="+mj-lt"/>
              <a:buAutoNum type="arabicPeriod"/>
            </a:pPr>
            <a:endParaRPr lang="en-GB" dirty="0" smtClean="0"/>
          </a:p>
        </p:txBody>
      </p:sp>
    </p:spTree>
    <p:extLst>
      <p:ext uri="{BB962C8B-B14F-4D97-AF65-F5344CB8AC3E}">
        <p14:creationId xmlns:p14="http://schemas.microsoft.com/office/powerpoint/2010/main" val="219141740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p:txBody>
          <a:bodyPr/>
          <a:lstStyle/>
          <a:p>
            <a:r>
              <a:rPr lang="en-GB" dirty="0" smtClean="0"/>
              <a:t>Steps to be Taken by ACTRIS Data Centre Nodes</a:t>
            </a:r>
            <a:endParaRPr lang="en-GB" dirty="0"/>
          </a:p>
        </p:txBody>
      </p:sp>
      <p:sp>
        <p:nvSpPr>
          <p:cNvPr id="7" name="Content Placeholder 6"/>
          <p:cNvSpPr>
            <a:spLocks noGrp="1"/>
          </p:cNvSpPr>
          <p:nvPr>
            <p:ph idx="1"/>
          </p:nvPr>
        </p:nvSpPr>
        <p:spPr/>
        <p:txBody>
          <a:bodyPr/>
          <a:lstStyle/>
          <a:p>
            <a:pPr marL="457200" indent="-457200">
              <a:buFont typeface="+mj-lt"/>
              <a:buAutoNum type="arabicPeriod"/>
            </a:pPr>
            <a:r>
              <a:rPr lang="en-GB" dirty="0" smtClean="0"/>
              <a:t>All ACTRIS DC nodes need to identify DOI registrar for them to use, and clarify details around machine-based DOI assignment (API).</a:t>
            </a:r>
          </a:p>
          <a:p>
            <a:pPr marL="457200" indent="-457200">
              <a:buFont typeface="+mj-lt"/>
              <a:buAutoNum type="arabicPeriod"/>
            </a:pPr>
            <a:r>
              <a:rPr lang="en-GB" dirty="0" smtClean="0"/>
              <a:t>Figure out suitable granularity for issuing primary DOIs</a:t>
            </a:r>
          </a:p>
          <a:p>
            <a:pPr marL="457200" indent="-457200">
              <a:buFont typeface="+mj-lt"/>
              <a:buAutoNum type="arabicPeriod"/>
            </a:pPr>
            <a:r>
              <a:rPr lang="en-GB" dirty="0" smtClean="0"/>
              <a:t>Figure out how to include DOI assignment into your data curation workflow.</a:t>
            </a:r>
          </a:p>
          <a:p>
            <a:pPr marL="457200" indent="-457200">
              <a:buFont typeface="+mj-lt"/>
              <a:buAutoNum type="arabicPeriod"/>
            </a:pPr>
            <a:endParaRPr lang="en-GB" dirty="0"/>
          </a:p>
          <a:p>
            <a:pPr marL="0" indent="0">
              <a:buNone/>
            </a:pPr>
            <a:r>
              <a:rPr lang="en-GB" b="1" dirty="0" smtClean="0"/>
              <a:t>Example at EBAS:</a:t>
            </a:r>
          </a:p>
          <a:p>
            <a:r>
              <a:rPr lang="en-GB" dirty="0" smtClean="0"/>
              <a:t>Use newly established Norwegian DOI registration node.</a:t>
            </a:r>
          </a:p>
          <a:p>
            <a:r>
              <a:rPr lang="en-GB" dirty="0" smtClean="0"/>
              <a:t>Granularity: one DOI per 1 year of data per instrument at a station (1 DOI per submitted data file).</a:t>
            </a:r>
          </a:p>
          <a:p>
            <a:r>
              <a:rPr lang="en-GB" dirty="0" smtClean="0"/>
              <a:t>Assign DOI on import of data file into database.</a:t>
            </a:r>
          </a:p>
        </p:txBody>
      </p:sp>
    </p:spTree>
    <p:extLst>
      <p:ext uri="{BB962C8B-B14F-4D97-AF65-F5344CB8AC3E}">
        <p14:creationId xmlns:p14="http://schemas.microsoft.com/office/powerpoint/2010/main" val="246218294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p:txBody>
          <a:bodyPr/>
          <a:lstStyle/>
          <a:p>
            <a:endParaRPr lang="en-GB" dirty="0"/>
          </a:p>
        </p:txBody>
      </p:sp>
      <p:sp>
        <p:nvSpPr>
          <p:cNvPr id="2" name="Content Placeholder 1"/>
          <p:cNvSpPr>
            <a:spLocks noGrp="1"/>
          </p:cNvSpPr>
          <p:nvPr>
            <p:ph idx="1"/>
          </p:nvPr>
        </p:nvSpPr>
        <p:spPr/>
        <p:txBody>
          <a:bodyPr/>
          <a:lstStyle/>
          <a:p>
            <a:endParaRPr lang="en-GB"/>
          </a:p>
        </p:txBody>
      </p:sp>
      <p:sp>
        <p:nvSpPr>
          <p:cNvPr id="4" name="Rectangle 3"/>
          <p:cNvSpPr/>
          <p:nvPr/>
        </p:nvSpPr>
        <p:spPr>
          <a:xfrm>
            <a:off x="0" y="0"/>
            <a:ext cx="9144000" cy="68580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05109849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onception personnalisé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4959</TotalTime>
  <Words>746</Words>
  <Application>Microsoft Office PowerPoint</Application>
  <PresentationFormat>On-screen Show (4:3)</PresentationFormat>
  <Paragraphs>70</Paragraphs>
  <Slides>9</Slides>
  <Notes>9</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9</vt:i4>
      </vt:variant>
    </vt:vector>
  </HeadingPairs>
  <TitlesOfParts>
    <vt:vector size="14" baseType="lpstr">
      <vt:lpstr>Arial</vt:lpstr>
      <vt:lpstr>Calibri</vt:lpstr>
      <vt:lpstr>Wingdings</vt:lpstr>
      <vt:lpstr>Thème Office</vt:lpstr>
      <vt:lpstr>Conception personnalisée</vt:lpstr>
      <vt:lpstr>Making Data Providers’ Contribution Count</vt:lpstr>
      <vt:lpstr>The Case of Data Policies  </vt:lpstr>
      <vt:lpstr>Existing Puzzle Pieces of Future: Creative Commons Licenses</vt:lpstr>
      <vt:lpstr>Existing Puzzle Pieces of Future: DOIs, Digital Object Identifiers</vt:lpstr>
      <vt:lpstr>Existing Puzzle Pieces of Future: DOIs, Digital Object Identifiers</vt:lpstr>
      <vt:lpstr>Existing Puzzle Pieces of Future: Qantification of DOI Use</vt:lpstr>
      <vt:lpstr>Steps to be Taken to Reach Targeted Citation Service</vt:lpstr>
      <vt:lpstr>Steps to be Taken by ACTRIS Data Centre Nodes</vt:lpstr>
      <vt:lpstr>PowerPoint Presentation</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philippin</dc:creator>
  <cp:lastModifiedBy>Markus Fiebig</cp:lastModifiedBy>
  <cp:revision>135</cp:revision>
  <dcterms:created xsi:type="dcterms:W3CDTF">2013-07-11T13:48:32Z</dcterms:created>
  <dcterms:modified xsi:type="dcterms:W3CDTF">2016-10-11T10:39:38Z</dcterms:modified>
</cp:coreProperties>
</file>