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1" r:id="rId3"/>
    <p:sldId id="266" r:id="rId4"/>
    <p:sldId id="267" r:id="rId5"/>
    <p:sldId id="268" r:id="rId6"/>
    <p:sldId id="258" r:id="rId7"/>
    <p:sldId id="259" r:id="rId8"/>
    <p:sldId id="262" r:id="rId9"/>
    <p:sldId id="269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47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67FD4C-3664-4330-A1F4-367C72E32D77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95FB4F95-3E8F-44F0-A646-3905924835A8}">
      <dgm:prSet custT="1"/>
      <dgm:spPr/>
      <dgm:t>
        <a:bodyPr/>
        <a:lstStyle/>
        <a:p>
          <a:pPr rtl="0"/>
          <a:r>
            <a:rPr lang="de-DE" sz="1800" b="1" u="sng" dirty="0" smtClean="0"/>
            <a:t>OBJECTIVES:</a:t>
          </a:r>
          <a:endParaRPr lang="de-DE" sz="1800" b="1" u="sng" dirty="0"/>
        </a:p>
      </dgm:t>
    </dgm:pt>
    <dgm:pt modelId="{5233E141-47ED-48BA-9900-5F7511010118}" type="parTrans" cxnId="{5652A36C-EB52-468D-9E31-29829F5F1D08}">
      <dgm:prSet/>
      <dgm:spPr/>
      <dgm:t>
        <a:bodyPr/>
        <a:lstStyle/>
        <a:p>
          <a:endParaRPr lang="de-DE"/>
        </a:p>
      </dgm:t>
    </dgm:pt>
    <dgm:pt modelId="{A946C666-997E-491F-A1D7-BC87F759DDBB}" type="sibTrans" cxnId="{5652A36C-EB52-468D-9E31-29829F5F1D08}">
      <dgm:prSet/>
      <dgm:spPr/>
      <dgm:t>
        <a:bodyPr/>
        <a:lstStyle/>
        <a:p>
          <a:endParaRPr lang="de-DE"/>
        </a:p>
      </dgm:t>
    </dgm:pt>
    <dgm:pt modelId="{347DB384-FF3C-4678-B9DB-A94230217517}">
      <dgm:prSet custT="1"/>
      <dgm:spPr/>
      <dgm:t>
        <a:bodyPr/>
        <a:lstStyle/>
        <a:p>
          <a:pPr rtl="0"/>
          <a:r>
            <a:rPr lang="en-US" sz="1800" dirty="0" smtClean="0"/>
            <a:t>Ambient air comparison</a:t>
          </a:r>
          <a:endParaRPr lang="de-DE" sz="1800" dirty="0"/>
        </a:p>
      </dgm:t>
    </dgm:pt>
    <dgm:pt modelId="{832F9A14-72C7-4327-B0E8-0DA8A67D049B}" type="parTrans" cxnId="{3E3A857E-2AE0-4B5D-B9D4-6C085F5C23A5}">
      <dgm:prSet/>
      <dgm:spPr/>
      <dgm:t>
        <a:bodyPr/>
        <a:lstStyle/>
        <a:p>
          <a:endParaRPr lang="de-DE"/>
        </a:p>
      </dgm:t>
    </dgm:pt>
    <dgm:pt modelId="{D811BB63-CC59-4390-83F0-B2E3B3457E00}" type="sibTrans" cxnId="{3E3A857E-2AE0-4B5D-B9D4-6C085F5C23A5}">
      <dgm:prSet/>
      <dgm:spPr/>
      <dgm:t>
        <a:bodyPr/>
        <a:lstStyle/>
        <a:p>
          <a:endParaRPr lang="de-DE"/>
        </a:p>
      </dgm:t>
    </dgm:pt>
    <dgm:pt modelId="{F1F0697A-6C50-41ED-8708-E3610BB377A0}">
      <dgm:prSet custT="1"/>
      <dgm:spPr/>
      <dgm:t>
        <a:bodyPr/>
        <a:lstStyle/>
        <a:p>
          <a:pPr rtl="0"/>
          <a:r>
            <a:rPr lang="en-US" sz="1800" dirty="0" smtClean="0"/>
            <a:t>Dry or humid calibration – What’s better?</a:t>
          </a:r>
          <a:endParaRPr lang="de-DE" sz="1800" dirty="0"/>
        </a:p>
      </dgm:t>
    </dgm:pt>
    <dgm:pt modelId="{AC2E0ADA-E73C-4ACB-BE29-EF3FDA9BC2DC}" type="parTrans" cxnId="{E279B751-6770-472A-A8B2-52AF73C08F6D}">
      <dgm:prSet/>
      <dgm:spPr/>
      <dgm:t>
        <a:bodyPr/>
        <a:lstStyle/>
        <a:p>
          <a:endParaRPr lang="de-DE"/>
        </a:p>
      </dgm:t>
    </dgm:pt>
    <dgm:pt modelId="{0A17A529-B320-4EA9-B742-79E499BA9C6B}" type="sibTrans" cxnId="{E279B751-6770-472A-A8B2-52AF73C08F6D}">
      <dgm:prSet/>
      <dgm:spPr/>
      <dgm:t>
        <a:bodyPr/>
        <a:lstStyle/>
        <a:p>
          <a:endParaRPr lang="de-DE"/>
        </a:p>
      </dgm:t>
    </dgm:pt>
    <dgm:pt modelId="{C0826AC3-8EBC-41FA-8A9F-9252B598384E}">
      <dgm:prSet custT="1"/>
      <dgm:spPr/>
      <dgm:t>
        <a:bodyPr/>
        <a:lstStyle/>
        <a:p>
          <a:pPr rtl="0"/>
          <a:r>
            <a:rPr lang="en-US" sz="1800" dirty="0" smtClean="0"/>
            <a:t>NO and NO</a:t>
          </a:r>
          <a:r>
            <a:rPr lang="en-US" sz="1800" baseline="-25000" dirty="0" smtClean="0"/>
            <a:t>2</a:t>
          </a:r>
          <a:r>
            <a:rPr lang="en-US" sz="1800" dirty="0" smtClean="0"/>
            <a:t> offset determination</a:t>
          </a:r>
          <a:endParaRPr lang="de-DE" sz="1800" dirty="0"/>
        </a:p>
      </dgm:t>
    </dgm:pt>
    <dgm:pt modelId="{60DC0070-62CA-4A41-8894-4E04CA25F499}" type="parTrans" cxnId="{A48B40FD-D862-4256-97CA-E4AAC2C65F32}">
      <dgm:prSet/>
      <dgm:spPr/>
      <dgm:t>
        <a:bodyPr/>
        <a:lstStyle/>
        <a:p>
          <a:endParaRPr lang="de-DE"/>
        </a:p>
      </dgm:t>
    </dgm:pt>
    <dgm:pt modelId="{982F2B70-F3E3-489B-A13C-9C4CD0B102C9}" type="sibTrans" cxnId="{A48B40FD-D862-4256-97CA-E4AAC2C65F32}">
      <dgm:prSet/>
      <dgm:spPr/>
      <dgm:t>
        <a:bodyPr/>
        <a:lstStyle/>
        <a:p>
          <a:endParaRPr lang="de-DE"/>
        </a:p>
      </dgm:t>
    </dgm:pt>
    <dgm:pt modelId="{33F91314-1AE6-4191-9C6B-9028FECD0600}">
      <dgm:prSet custT="1"/>
      <dgm:spPr/>
      <dgm:t>
        <a:bodyPr/>
        <a:lstStyle/>
        <a:p>
          <a:pPr rtl="0"/>
          <a:r>
            <a:rPr lang="en-US" sz="1800" dirty="0" smtClean="0"/>
            <a:t>Linearity of converters</a:t>
          </a:r>
          <a:endParaRPr lang="de-DE" sz="1800" dirty="0"/>
        </a:p>
      </dgm:t>
    </dgm:pt>
    <dgm:pt modelId="{CE281D3E-FBB1-404A-8DE2-95058D695ADF}" type="parTrans" cxnId="{18CCAED2-9304-4BED-948B-6C5F61E71EB1}">
      <dgm:prSet/>
      <dgm:spPr/>
      <dgm:t>
        <a:bodyPr/>
        <a:lstStyle/>
        <a:p>
          <a:endParaRPr lang="de-DE"/>
        </a:p>
      </dgm:t>
    </dgm:pt>
    <dgm:pt modelId="{AEE4B293-B022-4B55-89A2-7D3A9C6D244E}" type="sibTrans" cxnId="{18CCAED2-9304-4BED-948B-6C5F61E71EB1}">
      <dgm:prSet/>
      <dgm:spPr/>
      <dgm:t>
        <a:bodyPr/>
        <a:lstStyle/>
        <a:p>
          <a:endParaRPr lang="de-DE"/>
        </a:p>
      </dgm:t>
    </dgm:pt>
    <dgm:pt modelId="{594DDE20-E0C7-4390-B17A-BCE1E68BC0C8}">
      <dgm:prSet custT="1"/>
      <dgm:spPr/>
      <dgm:t>
        <a:bodyPr/>
        <a:lstStyle/>
        <a:p>
          <a:pPr rtl="0"/>
          <a:r>
            <a:rPr lang="en-US" sz="1800" dirty="0" smtClean="0"/>
            <a:t>NOx dependence on humidity</a:t>
          </a:r>
          <a:endParaRPr lang="de-DE" sz="1800" dirty="0"/>
        </a:p>
      </dgm:t>
    </dgm:pt>
    <dgm:pt modelId="{9A2EFEDB-2AE2-4839-B6F4-2BCC0D866C76}" type="parTrans" cxnId="{1A35D5D6-27CE-4BEA-A1D1-CA018AEC49F0}">
      <dgm:prSet/>
      <dgm:spPr/>
      <dgm:t>
        <a:bodyPr/>
        <a:lstStyle/>
        <a:p>
          <a:endParaRPr lang="de-DE"/>
        </a:p>
      </dgm:t>
    </dgm:pt>
    <dgm:pt modelId="{E1D1AEE7-BC00-4871-8F67-3085F2846A31}" type="sibTrans" cxnId="{1A35D5D6-27CE-4BEA-A1D1-CA018AEC49F0}">
      <dgm:prSet/>
      <dgm:spPr/>
      <dgm:t>
        <a:bodyPr/>
        <a:lstStyle/>
        <a:p>
          <a:endParaRPr lang="de-DE"/>
        </a:p>
      </dgm:t>
    </dgm:pt>
    <dgm:pt modelId="{8D7431DE-D08E-4BA1-876B-36414A935655}">
      <dgm:prSet custT="1"/>
      <dgm:spPr/>
      <dgm:t>
        <a:bodyPr/>
        <a:lstStyle/>
        <a:p>
          <a:pPr rtl="0"/>
          <a:r>
            <a:rPr lang="en-US" sz="1800" dirty="0" smtClean="0"/>
            <a:t>NOx dependence on laboratory temperature</a:t>
          </a:r>
          <a:endParaRPr lang="de-DE" sz="1800" dirty="0"/>
        </a:p>
      </dgm:t>
    </dgm:pt>
    <dgm:pt modelId="{4D710622-880F-4190-AF26-1B77F3ACEAE9}" type="parTrans" cxnId="{E3FE181C-E786-4903-BBFC-12B703DAD587}">
      <dgm:prSet/>
      <dgm:spPr/>
      <dgm:t>
        <a:bodyPr/>
        <a:lstStyle/>
        <a:p>
          <a:endParaRPr lang="de-DE"/>
        </a:p>
      </dgm:t>
    </dgm:pt>
    <dgm:pt modelId="{F6700CE8-282D-43DE-8FB5-B23ADE3F9312}" type="sibTrans" cxnId="{E3FE181C-E786-4903-BBFC-12B703DAD587}">
      <dgm:prSet/>
      <dgm:spPr/>
      <dgm:t>
        <a:bodyPr/>
        <a:lstStyle/>
        <a:p>
          <a:endParaRPr lang="de-DE"/>
        </a:p>
      </dgm:t>
    </dgm:pt>
    <dgm:pt modelId="{DB2EBE40-0805-479A-9FDE-E89BB98C157F}">
      <dgm:prSet custT="1"/>
      <dgm:spPr/>
      <dgm:t>
        <a:bodyPr/>
        <a:lstStyle/>
        <a:p>
          <a:pPr rtl="0"/>
          <a:r>
            <a:rPr lang="en-US" sz="1800" dirty="0" smtClean="0"/>
            <a:t>Identifying drifts</a:t>
          </a:r>
          <a:endParaRPr lang="de-DE" sz="1800" dirty="0"/>
        </a:p>
      </dgm:t>
    </dgm:pt>
    <dgm:pt modelId="{723496F5-12A9-4F9B-9504-E2460499D3F2}" type="parTrans" cxnId="{9E870350-0767-4712-B0A9-5BC3C1BD0516}">
      <dgm:prSet/>
      <dgm:spPr/>
      <dgm:t>
        <a:bodyPr/>
        <a:lstStyle/>
        <a:p>
          <a:endParaRPr lang="de-DE"/>
        </a:p>
      </dgm:t>
    </dgm:pt>
    <dgm:pt modelId="{3D2F5FFF-4828-42C8-B7E8-C879EEBE67D4}" type="sibTrans" cxnId="{9E870350-0767-4712-B0A9-5BC3C1BD0516}">
      <dgm:prSet/>
      <dgm:spPr/>
      <dgm:t>
        <a:bodyPr/>
        <a:lstStyle/>
        <a:p>
          <a:endParaRPr lang="de-DE"/>
        </a:p>
      </dgm:t>
    </dgm:pt>
    <dgm:pt modelId="{15CB1C1C-9144-4032-B7B5-0F709C5C4C72}">
      <dgm:prSet custT="1"/>
      <dgm:spPr/>
      <dgm:t>
        <a:bodyPr/>
        <a:lstStyle/>
        <a:p>
          <a:pPr rtl="0"/>
          <a:r>
            <a:rPr lang="en-US" sz="1800" dirty="0" smtClean="0"/>
            <a:t>Impact of HNO</a:t>
          </a:r>
          <a:r>
            <a:rPr lang="en-US" sz="1800" baseline="-25000" dirty="0" smtClean="0"/>
            <a:t>2</a:t>
          </a:r>
          <a:r>
            <a:rPr lang="en-US" sz="1800" dirty="0" smtClean="0"/>
            <a:t> (HONO)/(HNO</a:t>
          </a:r>
          <a:r>
            <a:rPr lang="en-US" sz="1800" baseline="-25000" dirty="0" smtClean="0"/>
            <a:t>3</a:t>
          </a:r>
          <a:r>
            <a:rPr lang="en-US" sz="1800" dirty="0" smtClean="0"/>
            <a:t>) on NOx</a:t>
          </a:r>
          <a:endParaRPr lang="de-DE" sz="1800" dirty="0"/>
        </a:p>
      </dgm:t>
    </dgm:pt>
    <dgm:pt modelId="{E3785114-D049-425C-AE40-82D583BF7590}" type="parTrans" cxnId="{A11F2B0E-8566-44B4-BAB4-50979FF1D148}">
      <dgm:prSet/>
      <dgm:spPr/>
      <dgm:t>
        <a:bodyPr/>
        <a:lstStyle/>
        <a:p>
          <a:endParaRPr lang="de-DE"/>
        </a:p>
      </dgm:t>
    </dgm:pt>
    <dgm:pt modelId="{605A8455-CD2D-48BE-AE87-87897DF3818E}" type="sibTrans" cxnId="{A11F2B0E-8566-44B4-BAB4-50979FF1D148}">
      <dgm:prSet/>
      <dgm:spPr/>
      <dgm:t>
        <a:bodyPr/>
        <a:lstStyle/>
        <a:p>
          <a:endParaRPr lang="de-DE"/>
        </a:p>
      </dgm:t>
    </dgm:pt>
    <dgm:pt modelId="{0EBBBB91-11A9-4080-8520-BAB2A0218A9A}">
      <dgm:prSet custT="1"/>
      <dgm:spPr/>
      <dgm:t>
        <a:bodyPr/>
        <a:lstStyle/>
        <a:p>
          <a:pPr rtl="0"/>
          <a:r>
            <a:rPr lang="en-US" sz="1800" dirty="0" smtClean="0"/>
            <a:t>NOx interferences by Alkenes</a:t>
          </a:r>
          <a:endParaRPr lang="de-DE" sz="1800" dirty="0"/>
        </a:p>
      </dgm:t>
    </dgm:pt>
    <dgm:pt modelId="{FE78F262-B893-471C-A1C6-4F157F5F98F5}" type="parTrans" cxnId="{1CE70589-5EA5-4212-A446-3F2A4BE3ED67}">
      <dgm:prSet/>
      <dgm:spPr/>
      <dgm:t>
        <a:bodyPr/>
        <a:lstStyle/>
        <a:p>
          <a:endParaRPr lang="de-DE"/>
        </a:p>
      </dgm:t>
    </dgm:pt>
    <dgm:pt modelId="{B4A1DD0E-5711-4D0A-923A-2CD6464FAA3E}" type="sibTrans" cxnId="{1CE70589-5EA5-4212-A446-3F2A4BE3ED67}">
      <dgm:prSet/>
      <dgm:spPr/>
      <dgm:t>
        <a:bodyPr/>
        <a:lstStyle/>
        <a:p>
          <a:endParaRPr lang="de-DE"/>
        </a:p>
      </dgm:t>
    </dgm:pt>
    <dgm:pt modelId="{63E42427-BB2B-4E8F-AEF5-00281542A27D}">
      <dgm:prSet custT="1"/>
      <dgm:spPr/>
      <dgm:t>
        <a:bodyPr/>
        <a:lstStyle/>
        <a:p>
          <a:pPr rtl="0"/>
          <a:r>
            <a:rPr lang="en-US" sz="1800" baseline="0" dirty="0" smtClean="0"/>
            <a:t>Characterization of possible differences between CLD and other techniques</a:t>
          </a:r>
          <a:endParaRPr lang="de-DE" sz="1800" baseline="0" dirty="0"/>
        </a:p>
      </dgm:t>
    </dgm:pt>
    <dgm:pt modelId="{0A1DF69A-60A7-425D-82E2-A73F5A4321F4}" type="parTrans" cxnId="{BDB453F6-8D2B-4354-BC80-4FB99D29BE4D}">
      <dgm:prSet/>
      <dgm:spPr/>
      <dgm:t>
        <a:bodyPr/>
        <a:lstStyle/>
        <a:p>
          <a:endParaRPr lang="de-DE"/>
        </a:p>
      </dgm:t>
    </dgm:pt>
    <dgm:pt modelId="{57BAC1CB-6223-485D-A4AF-00E0D937210C}" type="sibTrans" cxnId="{BDB453F6-8D2B-4354-BC80-4FB99D29BE4D}">
      <dgm:prSet/>
      <dgm:spPr/>
      <dgm:t>
        <a:bodyPr/>
        <a:lstStyle/>
        <a:p>
          <a:endParaRPr lang="de-DE"/>
        </a:p>
      </dgm:t>
    </dgm:pt>
    <dgm:pt modelId="{0AA12778-2B1D-4EF6-81EF-3E55862D3664}" type="pres">
      <dgm:prSet presAssocID="{8A67FD4C-3664-4330-A1F4-367C72E32D7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1F7AD22B-3144-41A8-B190-3C79616B1E06}" type="pres">
      <dgm:prSet presAssocID="{95FB4F95-3E8F-44F0-A646-3905924835A8}" presName="composite" presStyleCnt="0"/>
      <dgm:spPr/>
    </dgm:pt>
    <dgm:pt modelId="{0D9394FA-8A91-41F8-889D-5E84D3BC5B25}" type="pres">
      <dgm:prSet presAssocID="{95FB4F95-3E8F-44F0-A646-3905924835A8}" presName="imgShp" presStyleLbl="fgImgPlace1" presStyleIdx="0" presStyleCnt="11"/>
      <dgm:spPr/>
    </dgm:pt>
    <dgm:pt modelId="{397FBD9B-0605-48AC-9303-F4BFB366E1A0}" type="pres">
      <dgm:prSet presAssocID="{95FB4F95-3E8F-44F0-A646-3905924835A8}" presName="txShp" presStyleLbl="node1" presStyleIdx="0" presStyleCnt="11" custLinFactNeighborX="-407" custLinFactNeighborY="1807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33844A2-9E84-435B-87BF-39A9081A52AD}" type="pres">
      <dgm:prSet presAssocID="{A946C666-997E-491F-A1D7-BC87F759DDBB}" presName="spacing" presStyleCnt="0"/>
      <dgm:spPr/>
    </dgm:pt>
    <dgm:pt modelId="{544D68A9-307E-4B24-A651-8AD6DDB4FE72}" type="pres">
      <dgm:prSet presAssocID="{347DB384-FF3C-4678-B9DB-A94230217517}" presName="composite" presStyleCnt="0"/>
      <dgm:spPr/>
    </dgm:pt>
    <dgm:pt modelId="{8391204F-2F70-46CF-B249-E0BBD71D748A}" type="pres">
      <dgm:prSet presAssocID="{347DB384-FF3C-4678-B9DB-A94230217517}" presName="imgShp" presStyleLbl="fgImgPlace1" presStyleIdx="1" presStyleCnt="11"/>
      <dgm:spPr/>
    </dgm:pt>
    <dgm:pt modelId="{05AA676C-6CC1-46BA-96CC-54ABC0DBFAEB}" type="pres">
      <dgm:prSet presAssocID="{347DB384-FF3C-4678-B9DB-A94230217517}" presName="txShp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6FA246-5FDB-4470-A5F5-EA14055B70C0}" type="pres">
      <dgm:prSet presAssocID="{D811BB63-CC59-4390-83F0-B2E3B3457E00}" presName="spacing" presStyleCnt="0"/>
      <dgm:spPr/>
    </dgm:pt>
    <dgm:pt modelId="{C4CDA6FE-219F-425D-BC78-03EB2F257934}" type="pres">
      <dgm:prSet presAssocID="{F1F0697A-6C50-41ED-8708-E3610BB377A0}" presName="composite" presStyleCnt="0"/>
      <dgm:spPr/>
    </dgm:pt>
    <dgm:pt modelId="{AF06452E-D2A3-420F-B97F-0D80A84B16C7}" type="pres">
      <dgm:prSet presAssocID="{F1F0697A-6C50-41ED-8708-E3610BB377A0}" presName="imgShp" presStyleLbl="fgImgPlace1" presStyleIdx="2" presStyleCnt="11"/>
      <dgm:spPr/>
    </dgm:pt>
    <dgm:pt modelId="{EFA4FEF6-B051-4C12-942F-BC59A61871CB}" type="pres">
      <dgm:prSet presAssocID="{F1F0697A-6C50-41ED-8708-E3610BB377A0}" presName="txShp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99FC8AA-BCB0-4FE4-B589-93DC862F460B}" type="pres">
      <dgm:prSet presAssocID="{0A17A529-B320-4EA9-B742-79E499BA9C6B}" presName="spacing" presStyleCnt="0"/>
      <dgm:spPr/>
    </dgm:pt>
    <dgm:pt modelId="{A84C464C-0EE7-4234-A375-07E5ABC5BB58}" type="pres">
      <dgm:prSet presAssocID="{C0826AC3-8EBC-41FA-8A9F-9252B598384E}" presName="composite" presStyleCnt="0"/>
      <dgm:spPr/>
    </dgm:pt>
    <dgm:pt modelId="{9E3E1F6C-0345-4BCB-B8E6-AD10F9108513}" type="pres">
      <dgm:prSet presAssocID="{C0826AC3-8EBC-41FA-8A9F-9252B598384E}" presName="imgShp" presStyleLbl="fgImgPlace1" presStyleIdx="3" presStyleCnt="11"/>
      <dgm:spPr/>
    </dgm:pt>
    <dgm:pt modelId="{52FADB22-D318-423A-BFD1-F00FF0AEE421}" type="pres">
      <dgm:prSet presAssocID="{C0826AC3-8EBC-41FA-8A9F-9252B598384E}" presName="txShp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4AEAB78-BD73-4684-A262-4526A361C577}" type="pres">
      <dgm:prSet presAssocID="{982F2B70-F3E3-489B-A13C-9C4CD0B102C9}" presName="spacing" presStyleCnt="0"/>
      <dgm:spPr/>
    </dgm:pt>
    <dgm:pt modelId="{B0542397-BA41-4CED-8A77-A13D076EAF2B}" type="pres">
      <dgm:prSet presAssocID="{33F91314-1AE6-4191-9C6B-9028FECD0600}" presName="composite" presStyleCnt="0"/>
      <dgm:spPr/>
    </dgm:pt>
    <dgm:pt modelId="{5631C389-1BCD-46A3-92F2-35C1285853BA}" type="pres">
      <dgm:prSet presAssocID="{33F91314-1AE6-4191-9C6B-9028FECD0600}" presName="imgShp" presStyleLbl="fgImgPlace1" presStyleIdx="4" presStyleCnt="11"/>
      <dgm:spPr/>
    </dgm:pt>
    <dgm:pt modelId="{DE1965D4-22B3-4378-8DE9-D8DB045D0ECC}" type="pres">
      <dgm:prSet presAssocID="{33F91314-1AE6-4191-9C6B-9028FECD0600}" presName="txShp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C6FEF59-B169-4FBA-A87E-E03A84C7ED14}" type="pres">
      <dgm:prSet presAssocID="{AEE4B293-B022-4B55-89A2-7D3A9C6D244E}" presName="spacing" presStyleCnt="0"/>
      <dgm:spPr/>
    </dgm:pt>
    <dgm:pt modelId="{F5AB1836-6508-4209-A84A-E791F2FDC089}" type="pres">
      <dgm:prSet presAssocID="{594DDE20-E0C7-4390-B17A-BCE1E68BC0C8}" presName="composite" presStyleCnt="0"/>
      <dgm:spPr/>
    </dgm:pt>
    <dgm:pt modelId="{E09124FE-53B5-46AC-AB0D-67B9AC5EF870}" type="pres">
      <dgm:prSet presAssocID="{594DDE20-E0C7-4390-B17A-BCE1E68BC0C8}" presName="imgShp" presStyleLbl="fgImgPlace1" presStyleIdx="5" presStyleCnt="11"/>
      <dgm:spPr/>
    </dgm:pt>
    <dgm:pt modelId="{78A9AD81-608A-4453-B344-778103567799}" type="pres">
      <dgm:prSet presAssocID="{594DDE20-E0C7-4390-B17A-BCE1E68BC0C8}" presName="txShp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CC5417D-9727-436E-9494-3FA9A93624D0}" type="pres">
      <dgm:prSet presAssocID="{E1D1AEE7-BC00-4871-8F67-3085F2846A31}" presName="spacing" presStyleCnt="0"/>
      <dgm:spPr/>
    </dgm:pt>
    <dgm:pt modelId="{C771C0AF-D85D-46BB-8882-AB370E8E18C8}" type="pres">
      <dgm:prSet presAssocID="{8D7431DE-D08E-4BA1-876B-36414A935655}" presName="composite" presStyleCnt="0"/>
      <dgm:spPr/>
    </dgm:pt>
    <dgm:pt modelId="{F3242E20-9AE5-4474-882D-0735AF9BD321}" type="pres">
      <dgm:prSet presAssocID="{8D7431DE-D08E-4BA1-876B-36414A935655}" presName="imgShp" presStyleLbl="fgImgPlace1" presStyleIdx="6" presStyleCnt="11"/>
      <dgm:spPr/>
    </dgm:pt>
    <dgm:pt modelId="{B4AE9AFD-30EF-4CCD-A7D5-DEDF16FE9A56}" type="pres">
      <dgm:prSet presAssocID="{8D7431DE-D08E-4BA1-876B-36414A935655}" presName="txShp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32B9A5A-0DC9-4210-BC7B-8208F7034BC6}" type="pres">
      <dgm:prSet presAssocID="{F6700CE8-282D-43DE-8FB5-B23ADE3F9312}" presName="spacing" presStyleCnt="0"/>
      <dgm:spPr/>
    </dgm:pt>
    <dgm:pt modelId="{12049E39-3B32-4AE9-986D-9FF682A865E4}" type="pres">
      <dgm:prSet presAssocID="{DB2EBE40-0805-479A-9FDE-E89BB98C157F}" presName="composite" presStyleCnt="0"/>
      <dgm:spPr/>
    </dgm:pt>
    <dgm:pt modelId="{C75C7C37-15D4-4A25-BB19-2621B0B59E67}" type="pres">
      <dgm:prSet presAssocID="{DB2EBE40-0805-479A-9FDE-E89BB98C157F}" presName="imgShp" presStyleLbl="fgImgPlace1" presStyleIdx="7" presStyleCnt="11"/>
      <dgm:spPr/>
    </dgm:pt>
    <dgm:pt modelId="{05790D1E-D3C8-4E24-8D42-D90DCB047F19}" type="pres">
      <dgm:prSet presAssocID="{DB2EBE40-0805-479A-9FDE-E89BB98C157F}" presName="txShp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5D5DADD-86F1-4957-852F-0CC400DC13CC}" type="pres">
      <dgm:prSet presAssocID="{3D2F5FFF-4828-42C8-B7E8-C879EEBE67D4}" presName="spacing" presStyleCnt="0"/>
      <dgm:spPr/>
    </dgm:pt>
    <dgm:pt modelId="{D7BBEE3F-A36B-44D7-B2D8-88DD4922E12A}" type="pres">
      <dgm:prSet presAssocID="{15CB1C1C-9144-4032-B7B5-0F709C5C4C72}" presName="composite" presStyleCnt="0"/>
      <dgm:spPr/>
    </dgm:pt>
    <dgm:pt modelId="{17947FFA-EC55-4213-9762-26368FFE8118}" type="pres">
      <dgm:prSet presAssocID="{15CB1C1C-9144-4032-B7B5-0F709C5C4C72}" presName="imgShp" presStyleLbl="fgImgPlace1" presStyleIdx="8" presStyleCnt="11"/>
      <dgm:spPr/>
    </dgm:pt>
    <dgm:pt modelId="{14A72FDF-7403-495F-8851-77C0571D1748}" type="pres">
      <dgm:prSet presAssocID="{15CB1C1C-9144-4032-B7B5-0F709C5C4C72}" presName="txShp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7C7449-AD72-4B1D-BCCB-7D40C667276A}" type="pres">
      <dgm:prSet presAssocID="{605A8455-CD2D-48BE-AE87-87897DF3818E}" presName="spacing" presStyleCnt="0"/>
      <dgm:spPr/>
    </dgm:pt>
    <dgm:pt modelId="{768A4666-0A8B-4D08-B981-4AFC06A0D387}" type="pres">
      <dgm:prSet presAssocID="{0EBBBB91-11A9-4080-8520-BAB2A0218A9A}" presName="composite" presStyleCnt="0"/>
      <dgm:spPr/>
    </dgm:pt>
    <dgm:pt modelId="{60AFACA6-DB3B-47D6-B7D5-DCD8724858B8}" type="pres">
      <dgm:prSet presAssocID="{0EBBBB91-11A9-4080-8520-BAB2A0218A9A}" presName="imgShp" presStyleLbl="fgImgPlace1" presStyleIdx="9" presStyleCnt="11"/>
      <dgm:spPr/>
    </dgm:pt>
    <dgm:pt modelId="{73257D69-4162-4F9B-9EF5-85DEF5F2BCFE}" type="pres">
      <dgm:prSet presAssocID="{0EBBBB91-11A9-4080-8520-BAB2A0218A9A}" presName="txShp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898CCC9-7DD4-4D1C-92A4-9EC4D7E5BA43}" type="pres">
      <dgm:prSet presAssocID="{B4A1DD0E-5711-4D0A-923A-2CD6464FAA3E}" presName="spacing" presStyleCnt="0"/>
      <dgm:spPr/>
    </dgm:pt>
    <dgm:pt modelId="{4DB968EF-B112-4100-A1CD-D94D167E17E8}" type="pres">
      <dgm:prSet presAssocID="{63E42427-BB2B-4E8F-AEF5-00281542A27D}" presName="composite" presStyleCnt="0"/>
      <dgm:spPr/>
    </dgm:pt>
    <dgm:pt modelId="{67E2D4BF-4CE3-4879-8E04-E7C4C4EB2DA9}" type="pres">
      <dgm:prSet presAssocID="{63E42427-BB2B-4E8F-AEF5-00281542A27D}" presName="imgShp" presStyleLbl="fgImgPlace1" presStyleIdx="10" presStyleCnt="11"/>
      <dgm:spPr/>
    </dgm:pt>
    <dgm:pt modelId="{DC4B18C1-2D4F-4645-8320-9F99AB991483}" type="pres">
      <dgm:prSet presAssocID="{63E42427-BB2B-4E8F-AEF5-00281542A27D}" presName="txShp" presStyleLbl="node1" presStyleIdx="10" presStyleCnt="11" custScaleY="18201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20BED232-B08C-4584-AADB-85D7CE46C9BD}" type="presOf" srcId="{0EBBBB91-11A9-4080-8520-BAB2A0218A9A}" destId="{73257D69-4162-4F9B-9EF5-85DEF5F2BCFE}" srcOrd="0" destOrd="0" presId="urn:microsoft.com/office/officeart/2005/8/layout/vList3"/>
    <dgm:cxn modelId="{A11F2B0E-8566-44B4-BAB4-50979FF1D148}" srcId="{8A67FD4C-3664-4330-A1F4-367C72E32D77}" destId="{15CB1C1C-9144-4032-B7B5-0F709C5C4C72}" srcOrd="8" destOrd="0" parTransId="{E3785114-D049-425C-AE40-82D583BF7590}" sibTransId="{605A8455-CD2D-48BE-AE87-87897DF3818E}"/>
    <dgm:cxn modelId="{E3FE181C-E786-4903-BBFC-12B703DAD587}" srcId="{8A67FD4C-3664-4330-A1F4-367C72E32D77}" destId="{8D7431DE-D08E-4BA1-876B-36414A935655}" srcOrd="6" destOrd="0" parTransId="{4D710622-880F-4190-AF26-1B77F3ACEAE9}" sibTransId="{F6700CE8-282D-43DE-8FB5-B23ADE3F9312}"/>
    <dgm:cxn modelId="{C8A5C876-2AF4-46DA-9B07-D9932AAD060F}" type="presOf" srcId="{DB2EBE40-0805-479A-9FDE-E89BB98C157F}" destId="{05790D1E-D3C8-4E24-8D42-D90DCB047F19}" srcOrd="0" destOrd="0" presId="urn:microsoft.com/office/officeart/2005/8/layout/vList3"/>
    <dgm:cxn modelId="{DDDDD868-0881-4FA8-8E82-4F494EF74D11}" type="presOf" srcId="{8D7431DE-D08E-4BA1-876B-36414A935655}" destId="{B4AE9AFD-30EF-4CCD-A7D5-DEDF16FE9A56}" srcOrd="0" destOrd="0" presId="urn:microsoft.com/office/officeart/2005/8/layout/vList3"/>
    <dgm:cxn modelId="{A48B40FD-D862-4256-97CA-E4AAC2C65F32}" srcId="{8A67FD4C-3664-4330-A1F4-367C72E32D77}" destId="{C0826AC3-8EBC-41FA-8A9F-9252B598384E}" srcOrd="3" destOrd="0" parTransId="{60DC0070-62CA-4A41-8894-4E04CA25F499}" sibTransId="{982F2B70-F3E3-489B-A13C-9C4CD0B102C9}"/>
    <dgm:cxn modelId="{84780D66-9CBC-4D06-BB42-A64C8D1398C4}" type="presOf" srcId="{63E42427-BB2B-4E8F-AEF5-00281542A27D}" destId="{DC4B18C1-2D4F-4645-8320-9F99AB991483}" srcOrd="0" destOrd="0" presId="urn:microsoft.com/office/officeart/2005/8/layout/vList3"/>
    <dgm:cxn modelId="{68996690-397A-4641-9B69-8DE80F8CD4F0}" type="presOf" srcId="{15CB1C1C-9144-4032-B7B5-0F709C5C4C72}" destId="{14A72FDF-7403-495F-8851-77C0571D1748}" srcOrd="0" destOrd="0" presId="urn:microsoft.com/office/officeart/2005/8/layout/vList3"/>
    <dgm:cxn modelId="{70FA2772-7E6F-4C71-8398-275F95E50AC1}" type="presOf" srcId="{F1F0697A-6C50-41ED-8708-E3610BB377A0}" destId="{EFA4FEF6-B051-4C12-942F-BC59A61871CB}" srcOrd="0" destOrd="0" presId="urn:microsoft.com/office/officeart/2005/8/layout/vList3"/>
    <dgm:cxn modelId="{3E3A857E-2AE0-4B5D-B9D4-6C085F5C23A5}" srcId="{8A67FD4C-3664-4330-A1F4-367C72E32D77}" destId="{347DB384-FF3C-4678-B9DB-A94230217517}" srcOrd="1" destOrd="0" parTransId="{832F9A14-72C7-4327-B0E8-0DA8A67D049B}" sibTransId="{D811BB63-CC59-4390-83F0-B2E3B3457E00}"/>
    <dgm:cxn modelId="{1A35D5D6-27CE-4BEA-A1D1-CA018AEC49F0}" srcId="{8A67FD4C-3664-4330-A1F4-367C72E32D77}" destId="{594DDE20-E0C7-4390-B17A-BCE1E68BC0C8}" srcOrd="5" destOrd="0" parTransId="{9A2EFEDB-2AE2-4839-B6F4-2BCC0D866C76}" sibTransId="{E1D1AEE7-BC00-4871-8F67-3085F2846A31}"/>
    <dgm:cxn modelId="{4DF8514B-CADA-4C8A-8169-2E5B3A53F0D5}" type="presOf" srcId="{594DDE20-E0C7-4390-B17A-BCE1E68BC0C8}" destId="{78A9AD81-608A-4453-B344-778103567799}" srcOrd="0" destOrd="0" presId="urn:microsoft.com/office/officeart/2005/8/layout/vList3"/>
    <dgm:cxn modelId="{E8E92E5C-7004-467A-BE52-A9A4CAA90055}" type="presOf" srcId="{33F91314-1AE6-4191-9C6B-9028FECD0600}" destId="{DE1965D4-22B3-4378-8DE9-D8DB045D0ECC}" srcOrd="0" destOrd="0" presId="urn:microsoft.com/office/officeart/2005/8/layout/vList3"/>
    <dgm:cxn modelId="{7880A170-F680-4055-B696-36B099BDF32D}" type="presOf" srcId="{347DB384-FF3C-4678-B9DB-A94230217517}" destId="{05AA676C-6CC1-46BA-96CC-54ABC0DBFAEB}" srcOrd="0" destOrd="0" presId="urn:microsoft.com/office/officeart/2005/8/layout/vList3"/>
    <dgm:cxn modelId="{18CCAED2-9304-4BED-948B-6C5F61E71EB1}" srcId="{8A67FD4C-3664-4330-A1F4-367C72E32D77}" destId="{33F91314-1AE6-4191-9C6B-9028FECD0600}" srcOrd="4" destOrd="0" parTransId="{CE281D3E-FBB1-404A-8DE2-95058D695ADF}" sibTransId="{AEE4B293-B022-4B55-89A2-7D3A9C6D244E}"/>
    <dgm:cxn modelId="{1CE70589-5EA5-4212-A446-3F2A4BE3ED67}" srcId="{8A67FD4C-3664-4330-A1F4-367C72E32D77}" destId="{0EBBBB91-11A9-4080-8520-BAB2A0218A9A}" srcOrd="9" destOrd="0" parTransId="{FE78F262-B893-471C-A1C6-4F157F5F98F5}" sibTransId="{B4A1DD0E-5711-4D0A-923A-2CD6464FAA3E}"/>
    <dgm:cxn modelId="{C97BC80D-D01A-4B0B-B606-BDDADF2E8C58}" type="presOf" srcId="{8A67FD4C-3664-4330-A1F4-367C72E32D77}" destId="{0AA12778-2B1D-4EF6-81EF-3E55862D3664}" srcOrd="0" destOrd="0" presId="urn:microsoft.com/office/officeart/2005/8/layout/vList3"/>
    <dgm:cxn modelId="{E279B751-6770-472A-A8B2-52AF73C08F6D}" srcId="{8A67FD4C-3664-4330-A1F4-367C72E32D77}" destId="{F1F0697A-6C50-41ED-8708-E3610BB377A0}" srcOrd="2" destOrd="0" parTransId="{AC2E0ADA-E73C-4ACB-BE29-EF3FDA9BC2DC}" sibTransId="{0A17A529-B320-4EA9-B742-79E499BA9C6B}"/>
    <dgm:cxn modelId="{9E870350-0767-4712-B0A9-5BC3C1BD0516}" srcId="{8A67FD4C-3664-4330-A1F4-367C72E32D77}" destId="{DB2EBE40-0805-479A-9FDE-E89BB98C157F}" srcOrd="7" destOrd="0" parTransId="{723496F5-12A9-4F9B-9504-E2460499D3F2}" sibTransId="{3D2F5FFF-4828-42C8-B7E8-C879EEBE67D4}"/>
    <dgm:cxn modelId="{BDB453F6-8D2B-4354-BC80-4FB99D29BE4D}" srcId="{8A67FD4C-3664-4330-A1F4-367C72E32D77}" destId="{63E42427-BB2B-4E8F-AEF5-00281542A27D}" srcOrd="10" destOrd="0" parTransId="{0A1DF69A-60A7-425D-82E2-A73F5A4321F4}" sibTransId="{57BAC1CB-6223-485D-A4AF-00E0D937210C}"/>
    <dgm:cxn modelId="{EC4006BD-B287-48EA-9B32-31876DF66188}" type="presOf" srcId="{95FB4F95-3E8F-44F0-A646-3905924835A8}" destId="{397FBD9B-0605-48AC-9303-F4BFB366E1A0}" srcOrd="0" destOrd="0" presId="urn:microsoft.com/office/officeart/2005/8/layout/vList3"/>
    <dgm:cxn modelId="{55D7F426-5279-411A-965D-872473814995}" type="presOf" srcId="{C0826AC3-8EBC-41FA-8A9F-9252B598384E}" destId="{52FADB22-D318-423A-BFD1-F00FF0AEE421}" srcOrd="0" destOrd="0" presId="urn:microsoft.com/office/officeart/2005/8/layout/vList3"/>
    <dgm:cxn modelId="{5652A36C-EB52-468D-9E31-29829F5F1D08}" srcId="{8A67FD4C-3664-4330-A1F4-367C72E32D77}" destId="{95FB4F95-3E8F-44F0-A646-3905924835A8}" srcOrd="0" destOrd="0" parTransId="{5233E141-47ED-48BA-9900-5F7511010118}" sibTransId="{A946C666-997E-491F-A1D7-BC87F759DDBB}"/>
    <dgm:cxn modelId="{0C9DAFF6-D59E-4049-8CE4-8E8F01C10C5B}" type="presParOf" srcId="{0AA12778-2B1D-4EF6-81EF-3E55862D3664}" destId="{1F7AD22B-3144-41A8-B190-3C79616B1E06}" srcOrd="0" destOrd="0" presId="urn:microsoft.com/office/officeart/2005/8/layout/vList3"/>
    <dgm:cxn modelId="{B3FE4C63-85C0-4F23-8842-EE1F9395CFCF}" type="presParOf" srcId="{1F7AD22B-3144-41A8-B190-3C79616B1E06}" destId="{0D9394FA-8A91-41F8-889D-5E84D3BC5B25}" srcOrd="0" destOrd="0" presId="urn:microsoft.com/office/officeart/2005/8/layout/vList3"/>
    <dgm:cxn modelId="{A79A54A8-5410-4BA0-8FC1-EC8DF16CE78E}" type="presParOf" srcId="{1F7AD22B-3144-41A8-B190-3C79616B1E06}" destId="{397FBD9B-0605-48AC-9303-F4BFB366E1A0}" srcOrd="1" destOrd="0" presId="urn:microsoft.com/office/officeart/2005/8/layout/vList3"/>
    <dgm:cxn modelId="{67F24D1C-7477-4AC6-BDC4-D9C35A2C1BDD}" type="presParOf" srcId="{0AA12778-2B1D-4EF6-81EF-3E55862D3664}" destId="{E33844A2-9E84-435B-87BF-39A9081A52AD}" srcOrd="1" destOrd="0" presId="urn:microsoft.com/office/officeart/2005/8/layout/vList3"/>
    <dgm:cxn modelId="{74D27CFA-CBC7-41B7-A92C-18855226B532}" type="presParOf" srcId="{0AA12778-2B1D-4EF6-81EF-3E55862D3664}" destId="{544D68A9-307E-4B24-A651-8AD6DDB4FE72}" srcOrd="2" destOrd="0" presId="urn:microsoft.com/office/officeart/2005/8/layout/vList3"/>
    <dgm:cxn modelId="{F5A36404-AEEC-4045-8734-9514AAD94A12}" type="presParOf" srcId="{544D68A9-307E-4B24-A651-8AD6DDB4FE72}" destId="{8391204F-2F70-46CF-B249-E0BBD71D748A}" srcOrd="0" destOrd="0" presId="urn:microsoft.com/office/officeart/2005/8/layout/vList3"/>
    <dgm:cxn modelId="{BDDCA0CF-5956-4F43-A12C-65338174662A}" type="presParOf" srcId="{544D68A9-307E-4B24-A651-8AD6DDB4FE72}" destId="{05AA676C-6CC1-46BA-96CC-54ABC0DBFAEB}" srcOrd="1" destOrd="0" presId="urn:microsoft.com/office/officeart/2005/8/layout/vList3"/>
    <dgm:cxn modelId="{82FAC236-F30E-460F-88F6-00656040C81B}" type="presParOf" srcId="{0AA12778-2B1D-4EF6-81EF-3E55862D3664}" destId="{A06FA246-5FDB-4470-A5F5-EA14055B70C0}" srcOrd="3" destOrd="0" presId="urn:microsoft.com/office/officeart/2005/8/layout/vList3"/>
    <dgm:cxn modelId="{095A59F2-4F9A-4D45-B5C8-3BF2F71566C7}" type="presParOf" srcId="{0AA12778-2B1D-4EF6-81EF-3E55862D3664}" destId="{C4CDA6FE-219F-425D-BC78-03EB2F257934}" srcOrd="4" destOrd="0" presId="urn:microsoft.com/office/officeart/2005/8/layout/vList3"/>
    <dgm:cxn modelId="{198B97D5-ECD1-46BB-A983-942E0A297B64}" type="presParOf" srcId="{C4CDA6FE-219F-425D-BC78-03EB2F257934}" destId="{AF06452E-D2A3-420F-B97F-0D80A84B16C7}" srcOrd="0" destOrd="0" presId="urn:microsoft.com/office/officeart/2005/8/layout/vList3"/>
    <dgm:cxn modelId="{740BF8F0-8C6E-4FED-A9BA-F5955A4AD61D}" type="presParOf" srcId="{C4CDA6FE-219F-425D-BC78-03EB2F257934}" destId="{EFA4FEF6-B051-4C12-942F-BC59A61871CB}" srcOrd="1" destOrd="0" presId="urn:microsoft.com/office/officeart/2005/8/layout/vList3"/>
    <dgm:cxn modelId="{1357A801-36D9-414F-B3FC-11FB77ABEDA0}" type="presParOf" srcId="{0AA12778-2B1D-4EF6-81EF-3E55862D3664}" destId="{D99FC8AA-BCB0-4FE4-B589-93DC862F460B}" srcOrd="5" destOrd="0" presId="urn:microsoft.com/office/officeart/2005/8/layout/vList3"/>
    <dgm:cxn modelId="{7FE74DFC-0513-44C0-9894-1564DD6FBED9}" type="presParOf" srcId="{0AA12778-2B1D-4EF6-81EF-3E55862D3664}" destId="{A84C464C-0EE7-4234-A375-07E5ABC5BB58}" srcOrd="6" destOrd="0" presId="urn:microsoft.com/office/officeart/2005/8/layout/vList3"/>
    <dgm:cxn modelId="{8CBB9DDA-DEAD-4B58-94DB-00BDFEBE4B2C}" type="presParOf" srcId="{A84C464C-0EE7-4234-A375-07E5ABC5BB58}" destId="{9E3E1F6C-0345-4BCB-B8E6-AD10F9108513}" srcOrd="0" destOrd="0" presId="urn:microsoft.com/office/officeart/2005/8/layout/vList3"/>
    <dgm:cxn modelId="{8B400CE1-FAA8-41A3-A966-9BC95B117B60}" type="presParOf" srcId="{A84C464C-0EE7-4234-A375-07E5ABC5BB58}" destId="{52FADB22-D318-423A-BFD1-F00FF0AEE421}" srcOrd="1" destOrd="0" presId="urn:microsoft.com/office/officeart/2005/8/layout/vList3"/>
    <dgm:cxn modelId="{29C94141-EECE-4083-A6B2-18B82C23D507}" type="presParOf" srcId="{0AA12778-2B1D-4EF6-81EF-3E55862D3664}" destId="{54AEAB78-BD73-4684-A262-4526A361C577}" srcOrd="7" destOrd="0" presId="urn:microsoft.com/office/officeart/2005/8/layout/vList3"/>
    <dgm:cxn modelId="{0A5E7EAA-D997-4F97-AA4B-AB57F7DB852D}" type="presParOf" srcId="{0AA12778-2B1D-4EF6-81EF-3E55862D3664}" destId="{B0542397-BA41-4CED-8A77-A13D076EAF2B}" srcOrd="8" destOrd="0" presId="urn:microsoft.com/office/officeart/2005/8/layout/vList3"/>
    <dgm:cxn modelId="{C993AF90-4480-4210-8268-C27BBAF0F4A3}" type="presParOf" srcId="{B0542397-BA41-4CED-8A77-A13D076EAF2B}" destId="{5631C389-1BCD-46A3-92F2-35C1285853BA}" srcOrd="0" destOrd="0" presId="urn:microsoft.com/office/officeart/2005/8/layout/vList3"/>
    <dgm:cxn modelId="{580D0F7E-0573-4821-A82C-BF309B48C45B}" type="presParOf" srcId="{B0542397-BA41-4CED-8A77-A13D076EAF2B}" destId="{DE1965D4-22B3-4378-8DE9-D8DB045D0ECC}" srcOrd="1" destOrd="0" presId="urn:microsoft.com/office/officeart/2005/8/layout/vList3"/>
    <dgm:cxn modelId="{DED6CAEA-CEF0-45D1-8AF9-14A106F95409}" type="presParOf" srcId="{0AA12778-2B1D-4EF6-81EF-3E55862D3664}" destId="{8C6FEF59-B169-4FBA-A87E-E03A84C7ED14}" srcOrd="9" destOrd="0" presId="urn:microsoft.com/office/officeart/2005/8/layout/vList3"/>
    <dgm:cxn modelId="{F8B885FE-A39E-471E-AFA6-95CDE5C3975C}" type="presParOf" srcId="{0AA12778-2B1D-4EF6-81EF-3E55862D3664}" destId="{F5AB1836-6508-4209-A84A-E791F2FDC089}" srcOrd="10" destOrd="0" presId="urn:microsoft.com/office/officeart/2005/8/layout/vList3"/>
    <dgm:cxn modelId="{6CBFEA7A-27F4-44E9-A684-613EC00745FC}" type="presParOf" srcId="{F5AB1836-6508-4209-A84A-E791F2FDC089}" destId="{E09124FE-53B5-46AC-AB0D-67B9AC5EF870}" srcOrd="0" destOrd="0" presId="urn:microsoft.com/office/officeart/2005/8/layout/vList3"/>
    <dgm:cxn modelId="{BF17D6BB-E836-4353-8B67-6D3DC3453578}" type="presParOf" srcId="{F5AB1836-6508-4209-A84A-E791F2FDC089}" destId="{78A9AD81-608A-4453-B344-778103567799}" srcOrd="1" destOrd="0" presId="urn:microsoft.com/office/officeart/2005/8/layout/vList3"/>
    <dgm:cxn modelId="{40E2A72E-70E2-4777-B988-883F9B4545A7}" type="presParOf" srcId="{0AA12778-2B1D-4EF6-81EF-3E55862D3664}" destId="{ECC5417D-9727-436E-9494-3FA9A93624D0}" srcOrd="11" destOrd="0" presId="urn:microsoft.com/office/officeart/2005/8/layout/vList3"/>
    <dgm:cxn modelId="{8E7035A7-4598-4797-A248-10C22EAB96C0}" type="presParOf" srcId="{0AA12778-2B1D-4EF6-81EF-3E55862D3664}" destId="{C771C0AF-D85D-46BB-8882-AB370E8E18C8}" srcOrd="12" destOrd="0" presId="urn:microsoft.com/office/officeart/2005/8/layout/vList3"/>
    <dgm:cxn modelId="{966608BE-693E-4A9D-B792-E34AC3BE009D}" type="presParOf" srcId="{C771C0AF-D85D-46BB-8882-AB370E8E18C8}" destId="{F3242E20-9AE5-4474-882D-0735AF9BD321}" srcOrd="0" destOrd="0" presId="urn:microsoft.com/office/officeart/2005/8/layout/vList3"/>
    <dgm:cxn modelId="{10469F7F-6AC6-4B05-BDC2-01303AFBE21F}" type="presParOf" srcId="{C771C0AF-D85D-46BB-8882-AB370E8E18C8}" destId="{B4AE9AFD-30EF-4CCD-A7D5-DEDF16FE9A56}" srcOrd="1" destOrd="0" presId="urn:microsoft.com/office/officeart/2005/8/layout/vList3"/>
    <dgm:cxn modelId="{25CCE906-4C24-45F9-862B-1014A78A4A9C}" type="presParOf" srcId="{0AA12778-2B1D-4EF6-81EF-3E55862D3664}" destId="{132B9A5A-0DC9-4210-BC7B-8208F7034BC6}" srcOrd="13" destOrd="0" presId="urn:microsoft.com/office/officeart/2005/8/layout/vList3"/>
    <dgm:cxn modelId="{B1482597-F329-4371-9CF7-827F1315EA1E}" type="presParOf" srcId="{0AA12778-2B1D-4EF6-81EF-3E55862D3664}" destId="{12049E39-3B32-4AE9-986D-9FF682A865E4}" srcOrd="14" destOrd="0" presId="urn:microsoft.com/office/officeart/2005/8/layout/vList3"/>
    <dgm:cxn modelId="{A4B8DD38-3DC3-44E4-9F3D-C141F4A4C211}" type="presParOf" srcId="{12049E39-3B32-4AE9-986D-9FF682A865E4}" destId="{C75C7C37-15D4-4A25-BB19-2621B0B59E67}" srcOrd="0" destOrd="0" presId="urn:microsoft.com/office/officeart/2005/8/layout/vList3"/>
    <dgm:cxn modelId="{B92F9FDD-2E3B-42AA-B101-3023230875DF}" type="presParOf" srcId="{12049E39-3B32-4AE9-986D-9FF682A865E4}" destId="{05790D1E-D3C8-4E24-8D42-D90DCB047F19}" srcOrd="1" destOrd="0" presId="urn:microsoft.com/office/officeart/2005/8/layout/vList3"/>
    <dgm:cxn modelId="{FCA47C82-9E7E-4A42-96CC-D076C5002CE2}" type="presParOf" srcId="{0AA12778-2B1D-4EF6-81EF-3E55862D3664}" destId="{25D5DADD-86F1-4957-852F-0CC400DC13CC}" srcOrd="15" destOrd="0" presId="urn:microsoft.com/office/officeart/2005/8/layout/vList3"/>
    <dgm:cxn modelId="{EA5B7F8F-1913-41F3-ADA3-9FBC0E879FD8}" type="presParOf" srcId="{0AA12778-2B1D-4EF6-81EF-3E55862D3664}" destId="{D7BBEE3F-A36B-44D7-B2D8-88DD4922E12A}" srcOrd="16" destOrd="0" presId="urn:microsoft.com/office/officeart/2005/8/layout/vList3"/>
    <dgm:cxn modelId="{968CC698-7BBD-46E7-B9B3-901F41EABA9F}" type="presParOf" srcId="{D7BBEE3F-A36B-44D7-B2D8-88DD4922E12A}" destId="{17947FFA-EC55-4213-9762-26368FFE8118}" srcOrd="0" destOrd="0" presId="urn:microsoft.com/office/officeart/2005/8/layout/vList3"/>
    <dgm:cxn modelId="{AA9C61E3-018D-4F57-9B60-3387FC767044}" type="presParOf" srcId="{D7BBEE3F-A36B-44D7-B2D8-88DD4922E12A}" destId="{14A72FDF-7403-495F-8851-77C0571D1748}" srcOrd="1" destOrd="0" presId="urn:microsoft.com/office/officeart/2005/8/layout/vList3"/>
    <dgm:cxn modelId="{BEE16855-702E-42AC-98DF-A2ECA03CC965}" type="presParOf" srcId="{0AA12778-2B1D-4EF6-81EF-3E55862D3664}" destId="{F27C7449-AD72-4B1D-BCCB-7D40C667276A}" srcOrd="17" destOrd="0" presId="urn:microsoft.com/office/officeart/2005/8/layout/vList3"/>
    <dgm:cxn modelId="{DA884F47-B286-44D0-B3D1-6607EE1F62E2}" type="presParOf" srcId="{0AA12778-2B1D-4EF6-81EF-3E55862D3664}" destId="{768A4666-0A8B-4D08-B981-4AFC06A0D387}" srcOrd="18" destOrd="0" presId="urn:microsoft.com/office/officeart/2005/8/layout/vList3"/>
    <dgm:cxn modelId="{545B1373-F510-4206-8E72-EE5FE9E5BD76}" type="presParOf" srcId="{768A4666-0A8B-4D08-B981-4AFC06A0D387}" destId="{60AFACA6-DB3B-47D6-B7D5-DCD8724858B8}" srcOrd="0" destOrd="0" presId="urn:microsoft.com/office/officeart/2005/8/layout/vList3"/>
    <dgm:cxn modelId="{C5924191-EDA3-4D56-B53B-AC45CEA689A9}" type="presParOf" srcId="{768A4666-0A8B-4D08-B981-4AFC06A0D387}" destId="{73257D69-4162-4F9B-9EF5-85DEF5F2BCFE}" srcOrd="1" destOrd="0" presId="urn:microsoft.com/office/officeart/2005/8/layout/vList3"/>
    <dgm:cxn modelId="{0B0013B7-BAFF-4FF6-8BE1-BDBD9BF32B0F}" type="presParOf" srcId="{0AA12778-2B1D-4EF6-81EF-3E55862D3664}" destId="{F898CCC9-7DD4-4D1C-92A4-9EC4D7E5BA43}" srcOrd="19" destOrd="0" presId="urn:microsoft.com/office/officeart/2005/8/layout/vList3"/>
    <dgm:cxn modelId="{2CE9D050-CDD4-42CC-B7C6-EF70D19BEB4F}" type="presParOf" srcId="{0AA12778-2B1D-4EF6-81EF-3E55862D3664}" destId="{4DB968EF-B112-4100-A1CD-D94D167E17E8}" srcOrd="20" destOrd="0" presId="urn:microsoft.com/office/officeart/2005/8/layout/vList3"/>
    <dgm:cxn modelId="{FCC1ED62-EBA9-4E05-91DA-DE1ED1E44E52}" type="presParOf" srcId="{4DB968EF-B112-4100-A1CD-D94D167E17E8}" destId="{67E2D4BF-4CE3-4879-8E04-E7C4C4EB2DA9}" srcOrd="0" destOrd="0" presId="urn:microsoft.com/office/officeart/2005/8/layout/vList3"/>
    <dgm:cxn modelId="{88E83067-5D28-4B99-9E0F-0E666B6068E7}" type="presParOf" srcId="{4DB968EF-B112-4100-A1CD-D94D167E17E8}" destId="{DC4B18C1-2D4F-4645-8320-9F99AB991483}" srcOrd="1" destOrd="0" presId="urn:microsoft.com/office/officeart/2005/8/layout/vList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FBD9B-0605-48AC-9303-F4BFB366E1A0}">
      <dsp:nvSpPr>
        <dsp:cNvPr id="0" name=""/>
        <dsp:cNvSpPr/>
      </dsp:nvSpPr>
      <dsp:spPr>
        <a:xfrm rot="10800000">
          <a:off x="1360767" y="69875"/>
          <a:ext cx="5123729" cy="36423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61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b="1" u="sng" kern="1200" dirty="0" smtClean="0"/>
            <a:t>OBJECTIVES:</a:t>
          </a:r>
          <a:endParaRPr lang="de-DE" sz="1800" b="1" u="sng" kern="1200" dirty="0"/>
        </a:p>
      </dsp:txBody>
      <dsp:txXfrm rot="10800000">
        <a:off x="1451825" y="69875"/>
        <a:ext cx="5032671" cy="364231"/>
      </dsp:txXfrm>
    </dsp:sp>
    <dsp:sp modelId="{0D9394FA-8A91-41F8-889D-5E84D3BC5B25}">
      <dsp:nvSpPr>
        <dsp:cNvPr id="0" name=""/>
        <dsp:cNvSpPr/>
      </dsp:nvSpPr>
      <dsp:spPr>
        <a:xfrm>
          <a:off x="1199505" y="4040"/>
          <a:ext cx="364231" cy="36423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5AA676C-6CC1-46BA-96CC-54ABC0DBFAEB}">
      <dsp:nvSpPr>
        <dsp:cNvPr id="0" name=""/>
        <dsp:cNvSpPr/>
      </dsp:nvSpPr>
      <dsp:spPr>
        <a:xfrm rot="10800000">
          <a:off x="1381621" y="476997"/>
          <a:ext cx="5123729" cy="36423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61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Ambient air comparison</a:t>
          </a:r>
          <a:endParaRPr lang="de-DE" sz="1800" kern="1200" dirty="0"/>
        </a:p>
      </dsp:txBody>
      <dsp:txXfrm rot="10800000">
        <a:off x="1472679" y="476997"/>
        <a:ext cx="5032671" cy="364231"/>
      </dsp:txXfrm>
    </dsp:sp>
    <dsp:sp modelId="{8391204F-2F70-46CF-B249-E0BBD71D748A}">
      <dsp:nvSpPr>
        <dsp:cNvPr id="0" name=""/>
        <dsp:cNvSpPr/>
      </dsp:nvSpPr>
      <dsp:spPr>
        <a:xfrm>
          <a:off x="1199505" y="476997"/>
          <a:ext cx="364231" cy="36423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FA4FEF6-B051-4C12-942F-BC59A61871CB}">
      <dsp:nvSpPr>
        <dsp:cNvPr id="0" name=""/>
        <dsp:cNvSpPr/>
      </dsp:nvSpPr>
      <dsp:spPr>
        <a:xfrm rot="10800000">
          <a:off x="1381621" y="949954"/>
          <a:ext cx="5123729" cy="36423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61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Dry or humid calibration – What’s better?</a:t>
          </a:r>
          <a:endParaRPr lang="de-DE" sz="1800" kern="1200" dirty="0"/>
        </a:p>
      </dsp:txBody>
      <dsp:txXfrm rot="10800000">
        <a:off x="1472679" y="949954"/>
        <a:ext cx="5032671" cy="364231"/>
      </dsp:txXfrm>
    </dsp:sp>
    <dsp:sp modelId="{AF06452E-D2A3-420F-B97F-0D80A84B16C7}">
      <dsp:nvSpPr>
        <dsp:cNvPr id="0" name=""/>
        <dsp:cNvSpPr/>
      </dsp:nvSpPr>
      <dsp:spPr>
        <a:xfrm>
          <a:off x="1199505" y="949954"/>
          <a:ext cx="364231" cy="36423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FADB22-D318-423A-BFD1-F00FF0AEE421}">
      <dsp:nvSpPr>
        <dsp:cNvPr id="0" name=""/>
        <dsp:cNvSpPr/>
      </dsp:nvSpPr>
      <dsp:spPr>
        <a:xfrm rot="10800000">
          <a:off x="1381621" y="1422911"/>
          <a:ext cx="5123729" cy="36423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61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 and NO</a:t>
          </a:r>
          <a:r>
            <a:rPr lang="en-US" sz="1800" kern="1200" baseline="-25000" dirty="0" smtClean="0"/>
            <a:t>2</a:t>
          </a:r>
          <a:r>
            <a:rPr lang="en-US" sz="1800" kern="1200" dirty="0" smtClean="0"/>
            <a:t> offset determination</a:t>
          </a:r>
          <a:endParaRPr lang="de-DE" sz="1800" kern="1200" dirty="0"/>
        </a:p>
      </dsp:txBody>
      <dsp:txXfrm rot="10800000">
        <a:off x="1472679" y="1422911"/>
        <a:ext cx="5032671" cy="364231"/>
      </dsp:txXfrm>
    </dsp:sp>
    <dsp:sp modelId="{9E3E1F6C-0345-4BCB-B8E6-AD10F9108513}">
      <dsp:nvSpPr>
        <dsp:cNvPr id="0" name=""/>
        <dsp:cNvSpPr/>
      </dsp:nvSpPr>
      <dsp:spPr>
        <a:xfrm>
          <a:off x="1199505" y="1422911"/>
          <a:ext cx="364231" cy="36423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E1965D4-22B3-4378-8DE9-D8DB045D0ECC}">
      <dsp:nvSpPr>
        <dsp:cNvPr id="0" name=""/>
        <dsp:cNvSpPr/>
      </dsp:nvSpPr>
      <dsp:spPr>
        <a:xfrm rot="10800000">
          <a:off x="1381621" y="1895868"/>
          <a:ext cx="5123729" cy="364231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61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Linearity of converters</a:t>
          </a:r>
          <a:endParaRPr lang="de-DE" sz="1800" kern="1200" dirty="0"/>
        </a:p>
      </dsp:txBody>
      <dsp:txXfrm rot="10800000">
        <a:off x="1472679" y="1895868"/>
        <a:ext cx="5032671" cy="364231"/>
      </dsp:txXfrm>
    </dsp:sp>
    <dsp:sp modelId="{5631C389-1BCD-46A3-92F2-35C1285853BA}">
      <dsp:nvSpPr>
        <dsp:cNvPr id="0" name=""/>
        <dsp:cNvSpPr/>
      </dsp:nvSpPr>
      <dsp:spPr>
        <a:xfrm>
          <a:off x="1199505" y="1895868"/>
          <a:ext cx="364231" cy="364231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8A9AD81-608A-4453-B344-778103567799}">
      <dsp:nvSpPr>
        <dsp:cNvPr id="0" name=""/>
        <dsp:cNvSpPr/>
      </dsp:nvSpPr>
      <dsp:spPr>
        <a:xfrm rot="10800000">
          <a:off x="1381621" y="2368825"/>
          <a:ext cx="5123729" cy="36423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61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NOx dependence on humidity</a:t>
          </a:r>
          <a:endParaRPr lang="de-DE" sz="1800" kern="1200" dirty="0"/>
        </a:p>
      </dsp:txBody>
      <dsp:txXfrm rot="10800000">
        <a:off x="1472679" y="2368825"/>
        <a:ext cx="5032671" cy="364231"/>
      </dsp:txXfrm>
    </dsp:sp>
    <dsp:sp modelId="{E09124FE-53B5-46AC-AB0D-67B9AC5EF870}">
      <dsp:nvSpPr>
        <dsp:cNvPr id="0" name=""/>
        <dsp:cNvSpPr/>
      </dsp:nvSpPr>
      <dsp:spPr>
        <a:xfrm>
          <a:off x="1199505" y="2368825"/>
          <a:ext cx="364231" cy="36423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4AE9AFD-30EF-4CCD-A7D5-DEDF16FE9A56}">
      <dsp:nvSpPr>
        <dsp:cNvPr id="0" name=""/>
        <dsp:cNvSpPr/>
      </dsp:nvSpPr>
      <dsp:spPr>
        <a:xfrm rot="10800000">
          <a:off x="1381621" y="2841782"/>
          <a:ext cx="5123729" cy="36423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61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NOx dependence on laboratory temperature</a:t>
          </a:r>
          <a:endParaRPr lang="de-DE" sz="1800" kern="1200" dirty="0"/>
        </a:p>
      </dsp:txBody>
      <dsp:txXfrm rot="10800000">
        <a:off x="1472679" y="2841782"/>
        <a:ext cx="5032671" cy="364231"/>
      </dsp:txXfrm>
    </dsp:sp>
    <dsp:sp modelId="{F3242E20-9AE5-4474-882D-0735AF9BD321}">
      <dsp:nvSpPr>
        <dsp:cNvPr id="0" name=""/>
        <dsp:cNvSpPr/>
      </dsp:nvSpPr>
      <dsp:spPr>
        <a:xfrm>
          <a:off x="1199505" y="2841782"/>
          <a:ext cx="364231" cy="364231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5790D1E-D3C8-4E24-8D42-D90DCB047F19}">
      <dsp:nvSpPr>
        <dsp:cNvPr id="0" name=""/>
        <dsp:cNvSpPr/>
      </dsp:nvSpPr>
      <dsp:spPr>
        <a:xfrm rot="10800000">
          <a:off x="1381621" y="3314739"/>
          <a:ext cx="5123729" cy="364231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61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Identifying drifts</a:t>
          </a:r>
          <a:endParaRPr lang="de-DE" sz="1800" kern="1200" dirty="0"/>
        </a:p>
      </dsp:txBody>
      <dsp:txXfrm rot="10800000">
        <a:off x="1472679" y="3314739"/>
        <a:ext cx="5032671" cy="364231"/>
      </dsp:txXfrm>
    </dsp:sp>
    <dsp:sp modelId="{C75C7C37-15D4-4A25-BB19-2621B0B59E67}">
      <dsp:nvSpPr>
        <dsp:cNvPr id="0" name=""/>
        <dsp:cNvSpPr/>
      </dsp:nvSpPr>
      <dsp:spPr>
        <a:xfrm>
          <a:off x="1199505" y="3314739"/>
          <a:ext cx="364231" cy="364231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4A72FDF-7403-495F-8851-77C0571D1748}">
      <dsp:nvSpPr>
        <dsp:cNvPr id="0" name=""/>
        <dsp:cNvSpPr/>
      </dsp:nvSpPr>
      <dsp:spPr>
        <a:xfrm rot="10800000">
          <a:off x="1381621" y="3787696"/>
          <a:ext cx="5123729" cy="36423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61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Impact of HNO</a:t>
          </a:r>
          <a:r>
            <a:rPr lang="en-US" sz="1800" kern="1200" baseline="-25000" dirty="0" smtClean="0"/>
            <a:t>2</a:t>
          </a:r>
          <a:r>
            <a:rPr lang="en-US" sz="1800" kern="1200" dirty="0" smtClean="0"/>
            <a:t> (HONO)/(HNO</a:t>
          </a:r>
          <a:r>
            <a:rPr lang="en-US" sz="1800" kern="1200" baseline="-25000" dirty="0" smtClean="0"/>
            <a:t>3</a:t>
          </a:r>
          <a:r>
            <a:rPr lang="en-US" sz="1800" kern="1200" dirty="0" smtClean="0"/>
            <a:t>) on NOx</a:t>
          </a:r>
          <a:endParaRPr lang="de-DE" sz="1800" kern="1200" dirty="0"/>
        </a:p>
      </dsp:txBody>
      <dsp:txXfrm rot="10800000">
        <a:off x="1472679" y="3787696"/>
        <a:ext cx="5032671" cy="364231"/>
      </dsp:txXfrm>
    </dsp:sp>
    <dsp:sp modelId="{17947FFA-EC55-4213-9762-26368FFE8118}">
      <dsp:nvSpPr>
        <dsp:cNvPr id="0" name=""/>
        <dsp:cNvSpPr/>
      </dsp:nvSpPr>
      <dsp:spPr>
        <a:xfrm>
          <a:off x="1199505" y="3787696"/>
          <a:ext cx="364231" cy="364231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3257D69-4162-4F9B-9EF5-85DEF5F2BCFE}">
      <dsp:nvSpPr>
        <dsp:cNvPr id="0" name=""/>
        <dsp:cNvSpPr/>
      </dsp:nvSpPr>
      <dsp:spPr>
        <a:xfrm rot="10800000">
          <a:off x="1381621" y="4260653"/>
          <a:ext cx="5123729" cy="364231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61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NOx interferences by Alkenes</a:t>
          </a:r>
          <a:endParaRPr lang="de-DE" sz="1800" kern="1200" dirty="0"/>
        </a:p>
      </dsp:txBody>
      <dsp:txXfrm rot="10800000">
        <a:off x="1472679" y="4260653"/>
        <a:ext cx="5032671" cy="364231"/>
      </dsp:txXfrm>
    </dsp:sp>
    <dsp:sp modelId="{60AFACA6-DB3B-47D6-B7D5-DCD8724858B8}">
      <dsp:nvSpPr>
        <dsp:cNvPr id="0" name=""/>
        <dsp:cNvSpPr/>
      </dsp:nvSpPr>
      <dsp:spPr>
        <a:xfrm>
          <a:off x="1199505" y="4260653"/>
          <a:ext cx="364231" cy="364231"/>
        </a:xfrm>
        <a:prstGeom prst="ellipse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C4B18C1-2D4F-4645-8320-9F99AB991483}">
      <dsp:nvSpPr>
        <dsp:cNvPr id="0" name=""/>
        <dsp:cNvSpPr/>
      </dsp:nvSpPr>
      <dsp:spPr>
        <a:xfrm rot="10800000">
          <a:off x="1381621" y="4733610"/>
          <a:ext cx="5123729" cy="662948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61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Characterization of possible differences between CLD and other techniques</a:t>
          </a:r>
          <a:endParaRPr lang="de-DE" sz="1800" kern="1200" baseline="0" dirty="0"/>
        </a:p>
      </dsp:txBody>
      <dsp:txXfrm rot="10800000">
        <a:off x="1547358" y="4733610"/>
        <a:ext cx="4957992" cy="662948"/>
      </dsp:txXfrm>
    </dsp:sp>
    <dsp:sp modelId="{67E2D4BF-4CE3-4879-8E04-E7C4C4EB2DA9}">
      <dsp:nvSpPr>
        <dsp:cNvPr id="0" name=""/>
        <dsp:cNvSpPr/>
      </dsp:nvSpPr>
      <dsp:spPr>
        <a:xfrm>
          <a:off x="1199505" y="4882969"/>
          <a:ext cx="364231" cy="364231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9147F-6E39-4766-82A1-24F2CF7935E8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3F74C-D391-4EBA-9928-92574C07C9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22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1E0E2-8104-4515-818B-2DD3D5A2DCFC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2-037A-4C3C-BDF5-05C38CEEC4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86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1E0E2-8104-4515-818B-2DD3D5A2DCFC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2-037A-4C3C-BDF5-05C38CEEC4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40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1E0E2-8104-4515-818B-2DD3D5A2DCFC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2-037A-4C3C-BDF5-05C38CEEC4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218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1E0E2-8104-4515-818B-2DD3D5A2DCFC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2-037A-4C3C-BDF5-05C38CEEC4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18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1E0E2-8104-4515-818B-2DD3D5A2DCFC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2-037A-4C3C-BDF5-05C38CEEC4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04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1E0E2-8104-4515-818B-2DD3D5A2DCFC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2-037A-4C3C-BDF5-05C38CEEC4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57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1E0E2-8104-4515-818B-2DD3D5A2DCFC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2-037A-4C3C-BDF5-05C38CEEC4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980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1E0E2-8104-4515-818B-2DD3D5A2DCFC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2-037A-4C3C-BDF5-05C38CEEC4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806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1E0E2-8104-4515-818B-2DD3D5A2DCFC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2-037A-4C3C-BDF5-05C38CEEC4FA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Line 23"/>
          <p:cNvSpPr>
            <a:spLocks noChangeShapeType="1"/>
          </p:cNvSpPr>
          <p:nvPr userDrawn="1"/>
        </p:nvSpPr>
        <p:spPr bwMode="auto">
          <a:xfrm>
            <a:off x="0" y="863600"/>
            <a:ext cx="9144000" cy="0"/>
          </a:xfrm>
          <a:prstGeom prst="line">
            <a:avLst/>
          </a:prstGeom>
          <a:noFill/>
          <a:ln w="22225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" name="Picture 42" descr="NeuLogo_WortbildmarkeClaim_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100013"/>
            <a:ext cx="26971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 txBox="1">
            <a:spLocks noChangeArrowheads="1"/>
          </p:cNvSpPr>
          <p:nvPr userDrawn="1"/>
        </p:nvSpPr>
        <p:spPr bwMode="auto">
          <a:xfrm>
            <a:off x="746125" y="6534150"/>
            <a:ext cx="77755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de-DE" dirty="0" smtClean="0"/>
              <a:t>DWD Met. Observatorium Hohenpeißenberg, </a:t>
            </a:r>
            <a:fld id="{ECF00A8B-B02F-4BE8-BDF5-21261F61E5F9}" type="datetime6">
              <a:rPr lang="de-DE" altLang="de-DE" smtClean="0"/>
              <a:pPr>
                <a:defRPr/>
              </a:pPr>
              <a:t>Oktober 16</a:t>
            </a:fld>
            <a:r>
              <a:rPr lang="de-DE" altLang="de-DE" dirty="0" smtClean="0"/>
              <a:t>			               Seite </a:t>
            </a:r>
            <a:fld id="{BD0F94B9-9A9D-4052-A2A6-D9E3336B5337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pic>
        <p:nvPicPr>
          <p:cNvPr id="8" name="Picture 28" descr="Bundesadler_klein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6491288"/>
            <a:ext cx="3492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23"/>
          <p:cNvSpPr>
            <a:spLocks noChangeShapeType="1"/>
          </p:cNvSpPr>
          <p:nvPr userDrawn="1"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127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03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1E0E2-8104-4515-818B-2DD3D5A2DCFC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2-037A-4C3C-BDF5-05C38CEEC4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6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1E0E2-8104-4515-818B-2DD3D5A2DCFC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91D2-037A-4C3C-BDF5-05C38CEEC4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557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1E0E2-8104-4515-818B-2DD3D5A2DCFC}" type="datetimeFigureOut">
              <a:rPr lang="de-DE" smtClean="0"/>
              <a:t>11.10.2016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A91D2-037A-4C3C-BDF5-05C38CEEC4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21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1drv.ms/f/s!ApTP35txctnviNsoV0Gi8UwEDlbYKQ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ssi.dwd.d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63688" y="980728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Side </a:t>
            </a:r>
            <a:r>
              <a:rPr lang="de-DE" sz="2400" b="1" dirty="0" err="1" smtClean="0"/>
              <a:t>by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side-Intercomparison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NOx</a:t>
            </a:r>
            <a:r>
              <a:rPr lang="de-DE" sz="2400" b="1" dirty="0" smtClean="0"/>
              <a:t> </a:t>
            </a:r>
          </a:p>
          <a:p>
            <a:pPr algn="ctr"/>
            <a:r>
              <a:rPr lang="de-DE" sz="2400" b="1" dirty="0" smtClean="0"/>
              <a:t>10. – 21. Oktober 2016</a:t>
            </a:r>
          </a:p>
          <a:p>
            <a:pPr algn="ctr"/>
            <a:r>
              <a:rPr lang="de-DE" sz="2400" b="1" dirty="0" smtClean="0"/>
              <a:t>Hohenpeissenberg Observatory (DWD)</a:t>
            </a:r>
          </a:p>
        </p:txBody>
      </p:sp>
      <p:pic>
        <p:nvPicPr>
          <p:cNvPr id="3" name="Grafik 2" descr="DSC0084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9" y="2441641"/>
            <a:ext cx="2820635" cy="3703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224" y="2420888"/>
            <a:ext cx="5617017" cy="374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0" descr="logo-actr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" y="0"/>
            <a:ext cx="1613539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6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368601957"/>
              </p:ext>
            </p:extLst>
          </p:nvPr>
        </p:nvGraphicFramePr>
        <p:xfrm>
          <a:off x="539552" y="836712"/>
          <a:ext cx="77048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0" descr="logo-actr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" y="0"/>
            <a:ext cx="1613539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3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logo-act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" y="0"/>
            <a:ext cx="1613539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769018"/>
              </p:ext>
            </p:extLst>
          </p:nvPr>
        </p:nvGraphicFramePr>
        <p:xfrm>
          <a:off x="614500" y="144459"/>
          <a:ext cx="8496943" cy="65690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6231"/>
                <a:gridCol w="1518936"/>
                <a:gridCol w="1047021"/>
                <a:gridCol w="1521860"/>
                <a:gridCol w="2472895"/>
              </a:tblGrid>
              <a:tr h="19433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 dirty="0">
                          <a:effectLst/>
                        </a:rPr>
                        <a:t>Site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 dirty="0">
                          <a:effectLst/>
                        </a:rPr>
                        <a:t>Institution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 dirty="0">
                          <a:effectLst/>
                        </a:rPr>
                        <a:t>Short </a:t>
                      </a:r>
                      <a:r>
                        <a:rPr lang="de-DE" sz="1100" b="1" spc="0" dirty="0" err="1">
                          <a:effectLst/>
                        </a:rPr>
                        <a:t>cut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 dirty="0">
                          <a:effectLst/>
                        </a:rPr>
                        <a:t>Device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 dirty="0" err="1">
                          <a:effectLst/>
                        </a:rPr>
                        <a:t>Method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</a:tr>
              <a:tr h="113161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Hohenpeissenberg (D)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0" dirty="0" smtClean="0">
                          <a:effectLst/>
                        </a:rPr>
                        <a:t>DWD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HPB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TEI 42 CTL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CLD / BLC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</a:tr>
              <a:tr h="19433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Ecophys. 770 AL ppt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CLD / PLC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</a:tr>
              <a:tr h="50300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 Aerodyne CAPS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0">
                          <a:effectLst/>
                        </a:rPr>
                        <a:t>Cavity attenu-ated phase shift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</a:tr>
              <a:tr h="3997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Košetice / Prague (CZ)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 dirty="0" smtClean="0">
                          <a:effectLst/>
                        </a:rPr>
                        <a:t>CHMI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 dirty="0">
                          <a:effectLst/>
                        </a:rPr>
                        <a:t>CHMI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TEI 42C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CLD / Mo converter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</a:tr>
              <a:tr h="39972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Leipzig (D)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0" dirty="0" smtClean="0">
                          <a:effectLst/>
                        </a:rPr>
                        <a:t>TROPOS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 dirty="0">
                          <a:effectLst/>
                        </a:rPr>
                        <a:t>TROPOS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TEI 42 iTL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CLD / BLC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</a:tr>
              <a:tr h="5024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WCC/FZJ (D)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0" dirty="0" smtClean="0">
                          <a:effectLst/>
                        </a:rPr>
                        <a:t>GAW WCC NOx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 dirty="0">
                          <a:effectLst/>
                        </a:rPr>
                        <a:t>FZJ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modified Eco-physics 780 TR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CLD / BLC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</a:tr>
              <a:tr h="297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FZJ (D)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 dirty="0">
                          <a:effectLst/>
                        </a:rPr>
                        <a:t>Research Center </a:t>
                      </a:r>
                      <a:r>
                        <a:rPr lang="de-DE" sz="1100" b="1" spc="0" dirty="0" err="1" smtClean="0">
                          <a:effectLst/>
                        </a:rPr>
                        <a:t>Juelich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 dirty="0">
                          <a:effectLst/>
                        </a:rPr>
                        <a:t>IAGOS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IAGOS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CLD / BLC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</a:tr>
              <a:tr h="29703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Ispra (I)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0" dirty="0" smtClean="0">
                          <a:effectLst/>
                        </a:rPr>
                        <a:t>JRC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 dirty="0">
                          <a:effectLst/>
                        </a:rPr>
                        <a:t>IPR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CAPS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Cavity attenuated phase shift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</a:tr>
              <a:tr h="20539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TE 42iTL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CLD / Mo converter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</a:tr>
              <a:tr h="2970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Pallas-Sodankylä (FIN)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 dirty="0" smtClean="0">
                          <a:effectLst/>
                        </a:rPr>
                        <a:t>FMI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 dirty="0">
                          <a:effectLst/>
                        </a:rPr>
                        <a:t>FMI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TEI 42 iTLE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CLD / BLC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</a:tr>
              <a:tr h="7078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Monte Cimone (I)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0" dirty="0" smtClean="0">
                          <a:effectLst/>
                        </a:rPr>
                        <a:t>CNR </a:t>
                      </a:r>
                      <a:r>
                        <a:rPr lang="en-US" sz="1100" b="1" spc="0" dirty="0">
                          <a:effectLst/>
                        </a:rPr>
                        <a:t>- </a:t>
                      </a:r>
                      <a:r>
                        <a:rPr lang="en-US" sz="1100" b="1" spc="0" dirty="0" smtClean="0">
                          <a:effectLst/>
                        </a:rPr>
                        <a:t>ISAC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 dirty="0">
                          <a:effectLst/>
                        </a:rPr>
                        <a:t>ISAC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TEI 42 iTL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CLD / BLC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</a:tr>
              <a:tr h="5024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SIRTA (F)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0" dirty="0" smtClean="0">
                          <a:effectLst/>
                        </a:rPr>
                        <a:t>LSCE </a:t>
                      </a:r>
                      <a:r>
                        <a:rPr lang="en-US" sz="1100" b="1" spc="0" dirty="0">
                          <a:effectLst/>
                        </a:rPr>
                        <a:t>- </a:t>
                      </a:r>
                      <a:r>
                        <a:rPr lang="en-US" sz="1100" b="1" spc="0" dirty="0" smtClean="0">
                          <a:effectLst/>
                        </a:rPr>
                        <a:t>CNRS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 dirty="0" err="1">
                          <a:effectLst/>
                        </a:rPr>
                        <a:t>Sirta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Teledyne T200U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CLD / BLC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</a:tr>
              <a:tr h="297032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0">
                          <a:effectLst/>
                        </a:rPr>
                        <a:t>French EMEP sites: La Tardière, Peyrusse-Vieille (F)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 dirty="0" err="1">
                          <a:effectLst/>
                        </a:rPr>
                        <a:t>Mines</a:t>
                      </a:r>
                      <a:r>
                        <a:rPr lang="de-DE" sz="1100" b="1" spc="0" dirty="0">
                          <a:effectLst/>
                        </a:rPr>
                        <a:t> </a:t>
                      </a:r>
                      <a:r>
                        <a:rPr lang="de-DE" sz="1100" b="1" spc="0" dirty="0" err="1">
                          <a:effectLst/>
                        </a:rPr>
                        <a:t>Douai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 dirty="0">
                          <a:effectLst/>
                        </a:rPr>
                        <a:t>MD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AS 32M (CAPS)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Cavity attenuated phase shift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</a:tr>
              <a:tr h="60511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Los Gatos Research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0" dirty="0">
                          <a:effectLst/>
                        </a:rPr>
                        <a:t>Cavity enhanced laser absorption spectroscopy (CEAS)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</a:tr>
              <a:tr h="9164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TEI 42 iTL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CLD / BLC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</a:tr>
              <a:tr h="50242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Heidelberg (D)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0" dirty="0">
                          <a:effectLst/>
                        </a:rPr>
                        <a:t>University of Heidelberg, </a:t>
                      </a:r>
                      <a:r>
                        <a:rPr lang="en-US" sz="1100" b="1" spc="0" dirty="0" smtClean="0">
                          <a:effectLst/>
                        </a:rPr>
                        <a:t>IUP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 dirty="0">
                          <a:effectLst/>
                        </a:rPr>
                        <a:t>DOAS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de-DE" sz="1100" b="1" spc="0">
                          <a:effectLst/>
                        </a:rPr>
                        <a:t>ICAD NO2 1.0 / ICAD-NOx 1.1</a:t>
                      </a:r>
                      <a:endParaRPr lang="de-DE" sz="1100" b="1" spc="-15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1" spc="0" dirty="0">
                          <a:effectLst/>
                        </a:rPr>
                        <a:t>ICAD (Iterative Cavity DOAS)</a:t>
                      </a:r>
                      <a:endParaRPr lang="de-DE" sz="1100" b="1" spc="-15" dirty="0">
                        <a:effectLst/>
                        <a:latin typeface="Arial"/>
                        <a:ea typeface="SimSun"/>
                      </a:endParaRPr>
                    </a:p>
                  </a:txBody>
                  <a:tcPr marL="17415" marR="1741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97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jekte\externe_projekte\ACTRIS\ACTRIS-2\NOxy\side-by-side_intercomp_2016\Zeichnungen+Listen\Lageplan_fin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63" y="620688"/>
            <a:ext cx="8780588" cy="620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699792" y="4462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Laboratory plan</a:t>
            </a:r>
            <a:endParaRPr lang="de-DE" sz="3200" dirty="0"/>
          </a:p>
        </p:txBody>
      </p:sp>
      <p:pic>
        <p:nvPicPr>
          <p:cNvPr id="6" name="Picture 30" descr="logo-actr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" y="0"/>
            <a:ext cx="1613539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934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942173"/>
              </p:ext>
            </p:extLst>
          </p:nvPr>
        </p:nvGraphicFramePr>
        <p:xfrm>
          <a:off x="827584" y="289367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Acrobat Document" r:id="rId3" imgW="8019977" imgH="5667300" progId="AcroExch.Document.11">
                  <p:embed/>
                </p:oleObj>
              </mc:Choice>
              <mc:Fallback>
                <p:oleObj name="Acrobat Document" r:id="rId3" imgW="8019977" imgH="56673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289367"/>
                        <a:ext cx="8020050" cy="566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C:\Users\awerner\Pictures\P10006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9" r="24604"/>
          <a:stretch/>
        </p:blipFill>
        <p:spPr bwMode="auto">
          <a:xfrm>
            <a:off x="107505" y="4497832"/>
            <a:ext cx="3024336" cy="223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3" t="2992"/>
          <a:stretch>
            <a:fillRect/>
          </a:stretch>
        </p:blipFill>
        <p:spPr bwMode="auto">
          <a:xfrm>
            <a:off x="5652120" y="3789040"/>
            <a:ext cx="3491880" cy="29157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3131840" y="29175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Analytical Set </a:t>
            </a:r>
            <a:r>
              <a:rPr lang="de-DE" sz="3600" dirty="0" err="1"/>
              <a:t>U</a:t>
            </a:r>
            <a:r>
              <a:rPr lang="de-DE" sz="3600" dirty="0" err="1" smtClean="0"/>
              <a:t>p</a:t>
            </a:r>
            <a:endParaRPr lang="de-DE" sz="3600" dirty="0"/>
          </a:p>
        </p:txBody>
      </p:sp>
      <p:pic>
        <p:nvPicPr>
          <p:cNvPr id="6" name="Picture 30" descr="logo-actr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" y="0"/>
            <a:ext cx="1116049" cy="57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147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331640" y="6849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 smtClean="0"/>
              <a:t>Time </a:t>
            </a:r>
            <a:r>
              <a:rPr lang="de-DE" sz="2800" b="1" u="sng" dirty="0" err="1" smtClean="0"/>
              <a:t>schedule</a:t>
            </a:r>
            <a:r>
              <a:rPr lang="de-DE" sz="2800" b="1" u="sng" dirty="0" smtClean="0"/>
              <a:t> </a:t>
            </a:r>
            <a:r>
              <a:rPr lang="de-DE" sz="2800" b="1" i="1" u="sng" dirty="0" smtClean="0"/>
              <a:t>+++</a:t>
            </a:r>
            <a:r>
              <a:rPr lang="de-DE" sz="2800" b="1" i="1" u="sng" dirty="0" err="1" smtClean="0"/>
              <a:t>first</a:t>
            </a:r>
            <a:r>
              <a:rPr lang="de-DE" sz="2800" b="1" i="1" u="sng" dirty="0" smtClean="0"/>
              <a:t> </a:t>
            </a:r>
            <a:r>
              <a:rPr lang="de-DE" sz="2800" b="1" i="1" u="sng" dirty="0" err="1" smtClean="0"/>
              <a:t>week</a:t>
            </a:r>
            <a:r>
              <a:rPr lang="de-DE" sz="2800" b="1" i="1" u="sng" dirty="0" smtClean="0"/>
              <a:t>+++</a:t>
            </a:r>
            <a:endParaRPr lang="de-DE" sz="2800" b="1" i="1" u="sng" dirty="0"/>
          </a:p>
        </p:txBody>
      </p:sp>
      <p:pic>
        <p:nvPicPr>
          <p:cNvPr id="4" name="Picture 30" descr="logo-act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" y="0"/>
            <a:ext cx="1613539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151141"/>
              </p:ext>
            </p:extLst>
          </p:nvPr>
        </p:nvGraphicFramePr>
        <p:xfrm>
          <a:off x="324492" y="680989"/>
          <a:ext cx="8784976" cy="595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169"/>
                <a:gridCol w="1977169"/>
                <a:gridCol w="597763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Day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activity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Monday</a:t>
                      </a:r>
                      <a:r>
                        <a:rPr lang="de-DE" dirty="0" smtClean="0"/>
                        <a:t> 10/10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Instrument Setup</a:t>
                      </a:r>
                      <a:endParaRPr lang="de-DE" dirty="0" smtClean="0"/>
                    </a:p>
                    <a:p>
                      <a:pPr lvl="0"/>
                      <a:r>
                        <a:rPr lang="en-US" dirty="0" smtClean="0"/>
                        <a:t>First Briefing</a:t>
                      </a:r>
                      <a:endParaRPr lang="de-DE" dirty="0" smtClean="0"/>
                    </a:p>
                    <a:p>
                      <a:pPr lvl="0"/>
                      <a:r>
                        <a:rPr lang="en-US" dirty="0" smtClean="0"/>
                        <a:t>Purging manifold with humid air enriched with ozone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Tuesday</a:t>
                      </a:r>
                      <a:r>
                        <a:rPr lang="de-DE" dirty="0" smtClean="0"/>
                        <a:t> 10/11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Purging manifold with humid air enriched with ozone</a:t>
                      </a:r>
                      <a:endParaRPr lang="de-DE" dirty="0" smtClean="0"/>
                    </a:p>
                    <a:p>
                      <a:pPr lvl="0"/>
                      <a:r>
                        <a:rPr lang="en-US" dirty="0" smtClean="0"/>
                        <a:t>Diurnal variation of zero air or time buffer</a:t>
                      </a:r>
                      <a:endParaRPr lang="de-DE" dirty="0" smtClean="0"/>
                    </a:p>
                    <a:p>
                      <a:pPr lvl="0"/>
                      <a:r>
                        <a:rPr lang="en-US" dirty="0" smtClean="0"/>
                        <a:t>Individual calibrations using stations calibration equipment, calibration gases are provided by </a:t>
                      </a:r>
                      <a:r>
                        <a:rPr lang="en-US" dirty="0" err="1" smtClean="0"/>
                        <a:t>MOHp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Wednesday</a:t>
                      </a:r>
                      <a:r>
                        <a:rPr lang="de-DE" dirty="0" smtClean="0"/>
                        <a:t> 10/12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Calibrations using the manifold (Zero, Span, Converter Efficiency)</a:t>
                      </a:r>
                      <a:endParaRPr lang="de-DE" dirty="0" smtClean="0"/>
                    </a:p>
                    <a:p>
                      <a:pPr lvl="0"/>
                      <a:r>
                        <a:rPr lang="en-US" dirty="0" smtClean="0"/>
                        <a:t>Steps of NO, NO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, different ratios: NO+NO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= NOx ?</a:t>
                      </a:r>
                      <a:r>
                        <a:rPr lang="de-DE" dirty="0" smtClean="0"/>
                        <a:t> </a:t>
                      </a:r>
                      <a:r>
                        <a:rPr lang="en-US" dirty="0" smtClean="0"/>
                        <a:t>diurnal variation of zero air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Thursday</a:t>
                      </a:r>
                      <a:r>
                        <a:rPr lang="de-DE" dirty="0" smtClean="0"/>
                        <a:t> 10/13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Ambient air</a:t>
                      </a:r>
                      <a:endParaRPr lang="de-DE" dirty="0" smtClean="0"/>
                    </a:p>
                    <a:p>
                      <a:pPr lvl="0"/>
                      <a:r>
                        <a:rPr lang="en-US" dirty="0" smtClean="0"/>
                        <a:t>Discussion on calibration results/checks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Friday</a:t>
                      </a:r>
                      <a:r>
                        <a:rPr lang="de-DE" dirty="0" smtClean="0"/>
                        <a:t> 10/14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HNO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(HONO) interference</a:t>
                      </a:r>
                      <a:endParaRPr lang="de-DE" dirty="0" smtClean="0"/>
                    </a:p>
                    <a:p>
                      <a:pPr lvl="0"/>
                      <a:r>
                        <a:rPr lang="en-US" dirty="0" smtClean="0"/>
                        <a:t>noon: Calibration using manifold</a:t>
                      </a:r>
                      <a:endParaRPr lang="de-DE" dirty="0" smtClean="0"/>
                    </a:p>
                    <a:p>
                      <a:pPr lvl="0"/>
                      <a:r>
                        <a:rPr lang="en-US" dirty="0" smtClean="0"/>
                        <a:t>afternoon: Alkenes (and HNO3)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Saturday</a:t>
                      </a:r>
                      <a:r>
                        <a:rPr lang="de-DE" dirty="0" smtClean="0"/>
                        <a:t> 10/15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Spiking of ambient air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Sunday</a:t>
                      </a:r>
                      <a:r>
                        <a:rPr lang="de-DE" dirty="0" smtClean="0"/>
                        <a:t> 10/16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Spiking of ambient air</a:t>
                      </a:r>
                      <a:endParaRPr lang="de-DE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1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902755"/>
              </p:ext>
            </p:extLst>
          </p:nvPr>
        </p:nvGraphicFramePr>
        <p:xfrm>
          <a:off x="323528" y="2282160"/>
          <a:ext cx="8784976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169"/>
                <a:gridCol w="1905161"/>
                <a:gridCol w="6049646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Day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activity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Monday</a:t>
                      </a:r>
                      <a:r>
                        <a:rPr lang="de-DE" dirty="0" smtClean="0"/>
                        <a:t> 10/17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Converter linearity: Does humidity- and ozone correction reduce splitting of individual devices?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Tuesday</a:t>
                      </a:r>
                      <a:r>
                        <a:rPr lang="de-DE" dirty="0" smtClean="0"/>
                        <a:t> 10/18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constant NO, NO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-&gt; varying humidity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Wednesday</a:t>
                      </a:r>
                      <a:r>
                        <a:rPr lang="de-DE" dirty="0" smtClean="0"/>
                        <a:t> 10/19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err="1" smtClean="0"/>
                        <a:t>Glyoxal</a:t>
                      </a:r>
                      <a:r>
                        <a:rPr lang="en-US" dirty="0" smtClean="0"/>
                        <a:t>, temperature dependence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Thursday</a:t>
                      </a:r>
                      <a:r>
                        <a:rPr lang="de-DE" dirty="0" smtClean="0"/>
                        <a:t> 10/20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calibrations using the manifold (Zero, Span, Converter Efficiency)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Friday</a:t>
                      </a:r>
                      <a:r>
                        <a:rPr lang="de-DE" dirty="0" smtClean="0"/>
                        <a:t> 10/21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Dismantling</a:t>
                      </a:r>
                      <a:endParaRPr lang="de-DE" dirty="0" smtClean="0"/>
                    </a:p>
                    <a:p>
                      <a:pPr lvl="0"/>
                      <a:r>
                        <a:rPr lang="en-US" dirty="0" smtClean="0"/>
                        <a:t>manifold remains active</a:t>
                      </a:r>
                      <a:endParaRPr lang="de-DE" dirty="0" smtClean="0"/>
                    </a:p>
                    <a:p>
                      <a:r>
                        <a:rPr lang="en-US" dirty="0" smtClean="0"/>
                        <a:t>End: Individual calibrations</a:t>
                      </a:r>
                      <a:r>
                        <a:rPr lang="de-DE" dirty="0" smtClean="0">
                          <a:effectLst/>
                        </a:rPr>
                        <a:t> </a:t>
                      </a:r>
                      <a:r>
                        <a:rPr lang="de-DE" sz="1400" dirty="0" smtClean="0"/>
                        <a:t> 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1115616" y="126876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u="sng" dirty="0" smtClean="0"/>
              <a:t>Time </a:t>
            </a:r>
            <a:r>
              <a:rPr lang="de-DE" sz="2800" b="1" u="sng" dirty="0" err="1" smtClean="0"/>
              <a:t>schedule</a:t>
            </a:r>
            <a:r>
              <a:rPr lang="de-DE" sz="2800" b="1" u="sng" dirty="0" smtClean="0"/>
              <a:t> </a:t>
            </a:r>
            <a:r>
              <a:rPr lang="de-DE" sz="2800" b="1" i="1" u="sng" dirty="0" smtClean="0"/>
              <a:t>+++</a:t>
            </a:r>
            <a:r>
              <a:rPr lang="de-DE" sz="2800" b="1" i="1" u="sng" dirty="0" err="1" smtClean="0"/>
              <a:t>second</a:t>
            </a:r>
            <a:r>
              <a:rPr lang="de-DE" sz="2800" b="1" i="1" u="sng" dirty="0" smtClean="0"/>
              <a:t> </a:t>
            </a:r>
            <a:r>
              <a:rPr lang="de-DE" sz="2800" b="1" i="1" u="sng" dirty="0" err="1" smtClean="0"/>
              <a:t>week</a:t>
            </a:r>
            <a:r>
              <a:rPr lang="de-DE" sz="2800" b="1" i="1" u="sng" dirty="0" smtClean="0"/>
              <a:t>+++</a:t>
            </a:r>
            <a:endParaRPr lang="de-DE" sz="2800" b="1" i="1" u="sng" dirty="0"/>
          </a:p>
        </p:txBody>
      </p:sp>
      <p:pic>
        <p:nvPicPr>
          <p:cNvPr id="5" name="Picture 30" descr="logo-actri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" y="0"/>
            <a:ext cx="1613539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75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979712" y="15674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Houskeepingdaten</a:t>
            </a:r>
            <a:r>
              <a:rPr lang="de-DE" sz="2800" dirty="0" smtClean="0"/>
              <a:t> „</a:t>
            </a:r>
            <a:r>
              <a:rPr lang="de-DE" sz="2800" dirty="0" smtClean="0">
                <a:hlinkClick r:id="rId2"/>
              </a:rPr>
              <a:t>live</a:t>
            </a:r>
            <a:r>
              <a:rPr lang="de-DE" sz="2800" dirty="0" smtClean="0"/>
              <a:t>“</a:t>
            </a:r>
            <a:endParaRPr lang="de-DE" sz="2800" dirty="0"/>
          </a:p>
        </p:txBody>
      </p:sp>
      <p:sp>
        <p:nvSpPr>
          <p:cNvPr id="3" name="Rechteck 2"/>
          <p:cNvSpPr/>
          <p:nvPr/>
        </p:nvSpPr>
        <p:spPr>
          <a:xfrm>
            <a:off x="1763688" y="1052736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u="sng" dirty="0">
                <a:hlinkClick r:id="rId2"/>
              </a:rPr>
              <a:t>https://1drv.ms/f/s!ApTP35txctnviNsoV0Gi8UwEDlbYKQ</a:t>
            </a:r>
            <a:endParaRPr lang="de-DE" dirty="0"/>
          </a:p>
        </p:txBody>
      </p:sp>
      <p:pic>
        <p:nvPicPr>
          <p:cNvPr id="4" name="Picture 30" descr="logo-actr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" y="0"/>
            <a:ext cx="1613539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Anja\Downloads\OneDrive-2016-10-11\2016-10-11_07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54" y="2780928"/>
            <a:ext cx="636724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nja\Downloads\OneDrive-2016-10-11\CLD1_2016-10-11_07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2068"/>
            <a:ext cx="636724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71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367644" y="1124744"/>
            <a:ext cx="6660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Finally</a:t>
            </a:r>
            <a:r>
              <a:rPr lang="de-DE" sz="2800" dirty="0" smtClean="0"/>
              <a:t>, </a:t>
            </a:r>
            <a:r>
              <a:rPr lang="de-DE" sz="2800" dirty="0" err="1" smtClean="0"/>
              <a:t>let</a:t>
            </a:r>
            <a:r>
              <a:rPr lang="de-DE" sz="2800" dirty="0" smtClean="0"/>
              <a:t> </a:t>
            </a:r>
            <a:r>
              <a:rPr lang="de-DE" sz="2800" dirty="0" err="1" smtClean="0"/>
              <a:t>us</a:t>
            </a:r>
            <a:r>
              <a:rPr lang="de-DE" sz="2800" dirty="0" smtClean="0"/>
              <a:t> </a:t>
            </a:r>
            <a:r>
              <a:rPr lang="de-DE" sz="2800" dirty="0" err="1" smtClean="0"/>
              <a:t>take</a:t>
            </a:r>
            <a:r>
              <a:rPr lang="de-DE" sz="2800" dirty="0" smtClean="0"/>
              <a:t> a </a:t>
            </a:r>
            <a:r>
              <a:rPr lang="de-DE" sz="2800" dirty="0" err="1" smtClean="0"/>
              <a:t>glimpse</a:t>
            </a:r>
            <a:r>
              <a:rPr lang="de-DE" sz="2800" dirty="0" smtClean="0"/>
              <a:t> </a:t>
            </a:r>
            <a:r>
              <a:rPr lang="de-DE" sz="2800" dirty="0" err="1" smtClean="0"/>
              <a:t>into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smtClean="0">
                <a:hlinkClick r:id="rId2"/>
              </a:rPr>
              <a:t>lab</a:t>
            </a:r>
            <a:r>
              <a:rPr lang="de-DE" sz="2800" dirty="0" smtClean="0"/>
              <a:t>…. </a:t>
            </a:r>
            <a:endParaRPr lang="de-DE" sz="2800" dirty="0"/>
          </a:p>
        </p:txBody>
      </p:sp>
      <p:pic>
        <p:nvPicPr>
          <p:cNvPr id="5122" name="Picture 2" descr="O:\multimedia\fotos\Sonstige\Observatorium\Gastwissenschaftlerlabor\GuestL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675528"/>
            <a:ext cx="7056785" cy="470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0" descr="logo-actr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" y="0"/>
            <a:ext cx="1613539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8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500</Words>
  <Application>Microsoft Office PowerPoint</Application>
  <PresentationFormat>Bildschirmpräsentation (4:3)</PresentationFormat>
  <Paragraphs>143</Paragraphs>
  <Slides>9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Larissa</vt:lpstr>
      <vt:lpstr>Acrobat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Deutscher Wetterdienst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Weyrauch Dietmar</dc:creator>
  <cp:lastModifiedBy>Anja</cp:lastModifiedBy>
  <cp:revision>29</cp:revision>
  <dcterms:created xsi:type="dcterms:W3CDTF">2016-08-29T11:27:05Z</dcterms:created>
  <dcterms:modified xsi:type="dcterms:W3CDTF">2016-10-11T07:43:01Z</dcterms:modified>
</cp:coreProperties>
</file>