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8" r:id="rId2"/>
    <p:sldId id="276" r:id="rId3"/>
    <p:sldId id="278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2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E8E02-A91D-4E50-A85F-A6E785B29340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3DA51-660C-45AC-B5D1-E5D90B9BAA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09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de-DE" smtClean="0">
              <a:ea typeface="ＭＳ Ｐゴシック" pitchFamily="34" charset="-128"/>
            </a:endParaRPr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532012B-A504-4FF6-878F-60F1A8ECBF89}" type="slidenum">
              <a:rPr lang="en-US" altLang="de-DE" sz="1200">
                <a:latin typeface="Calibri" pitchFamily="34" charset="0"/>
              </a:rPr>
              <a:pPr eaLnBrk="1" hangingPunct="1"/>
              <a:t>1</a:t>
            </a:fld>
            <a:endParaRPr lang="en-US" altLang="de-D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94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2050" name="Picture 2" descr="C:\Users\Alfred\Ali\Bilder\Logos\Leibniz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42" y="5586738"/>
            <a:ext cx="1440160" cy="97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fred\Ali\Bilder\Logos\TROPOS mit Text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354" y="5586738"/>
            <a:ext cx="1879618" cy="89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15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A04F-6863-414B-9C97-03191C6AAA8A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47E9-F3C8-4854-837C-BBB5AD4C08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69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A04F-6863-414B-9C97-03191C6AAA8A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47E9-F3C8-4854-837C-BBB5AD4C08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05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A04F-6863-414B-9C97-03191C6AAA8A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47E9-F3C8-4854-837C-BBB5AD4C08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99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A04F-6863-414B-9C97-03191C6AAA8A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47E9-F3C8-4854-837C-BBB5AD4C08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28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A04F-6863-414B-9C97-03191C6AAA8A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47E9-F3C8-4854-837C-BBB5AD4C08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53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A04F-6863-414B-9C97-03191C6AAA8A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47E9-F3C8-4854-837C-BBB5AD4C08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7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A04F-6863-414B-9C97-03191C6AAA8A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47E9-F3C8-4854-837C-BBB5AD4C08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23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A04F-6863-414B-9C97-03191C6AAA8A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47E9-F3C8-4854-837C-BBB5AD4C08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0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A04F-6863-414B-9C97-03191C6AAA8A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47E9-F3C8-4854-837C-BBB5AD4C08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08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A04F-6863-414B-9C97-03191C6AAA8A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47E9-F3C8-4854-837C-BBB5AD4C08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07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CA04F-6863-414B-9C97-03191C6AAA8A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647E9-F3C8-4854-837C-BBB5AD4C088F}" type="slidenum">
              <a:rPr lang="de-DE" smtClean="0"/>
              <a:t>‹Nr.›</a:t>
            </a:fld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52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hteck 3"/>
          <p:cNvSpPr>
            <a:spLocks noChangeArrowheads="1"/>
          </p:cNvSpPr>
          <p:nvPr/>
        </p:nvSpPr>
        <p:spPr bwMode="auto">
          <a:xfrm>
            <a:off x="381000" y="282575"/>
            <a:ext cx="8382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600" b="1" dirty="0" smtClean="0"/>
              <a:t>Implementation </a:t>
            </a:r>
            <a:r>
              <a:rPr lang="en-US" sz="3600" b="1" dirty="0"/>
              <a:t>of new data products and optimization of the processing chain </a:t>
            </a:r>
            <a:endParaRPr lang="en-US" sz="3600" dirty="0"/>
          </a:p>
        </p:txBody>
      </p:sp>
      <p:pic>
        <p:nvPicPr>
          <p:cNvPr id="15364" name="Picture 2" descr="C:\Users\Alfred\Ali\Bilder\Logos\Leibni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5586413"/>
            <a:ext cx="14398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C:\Users\Alfred\Ali\Bilder\Logos\TROPOS mit Tex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5586413"/>
            <a:ext cx="1879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755576" y="2636912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Alfred Wiedensohler, Thomas Müller, Sascha Pfeifer </a:t>
            </a:r>
          </a:p>
          <a:p>
            <a:pPr eaLnBrk="1" hangingPunct="1"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+ CNRS, PSI, EMPA, DWD, etc.</a:t>
            </a:r>
          </a:p>
        </p:txBody>
      </p:sp>
    </p:spTree>
    <p:extLst>
      <p:ext uri="{BB962C8B-B14F-4D97-AF65-F5344CB8AC3E}">
        <p14:creationId xmlns:p14="http://schemas.microsoft.com/office/powerpoint/2010/main" val="586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WP3.2 </a:t>
            </a:r>
            <a:r>
              <a:rPr lang="en-US" sz="3600" dirty="0" smtClean="0"/>
              <a:t>Subtasks 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60345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 smtClean="0"/>
              <a:t>3.2.1 Development of a measurement standardization and data submission protocol for aerosol particle mass spectroscopy based on Aerosol Chemical Speciation Monitor (ACSM) products (CNRS, PSI) </a:t>
            </a:r>
            <a:r>
              <a:rPr lang="en-US" sz="2600" dirty="0" smtClean="0">
                <a:sym typeface="Wingdings" panose="05000000000000000000" pitchFamily="2" charset="2"/>
              </a:rPr>
              <a:t> </a:t>
            </a:r>
            <a:r>
              <a:rPr lang="en-US" sz="2600" b="1" dirty="0" smtClean="0">
                <a:sym typeface="Wingdings" panose="05000000000000000000" pitchFamily="2" charset="2"/>
              </a:rPr>
              <a:t>Evelyn </a:t>
            </a:r>
            <a:r>
              <a:rPr lang="en-US" sz="2600" b="1" dirty="0" err="1" smtClean="0">
                <a:sym typeface="Wingdings" panose="05000000000000000000" pitchFamily="2" charset="2"/>
              </a:rPr>
              <a:t>Freney</a:t>
            </a:r>
            <a:endParaRPr lang="en-US" sz="2600" b="1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 smtClean="0"/>
              <a:t>3.2.2 Development </a:t>
            </a:r>
            <a:r>
              <a:rPr lang="en-US" sz="2600" dirty="0"/>
              <a:t>of a measurement standardization and data submission protocol for cloud relevant products (Liquid Water Content (LWC) and droplet effective radius (Re);(CNRS, PSI</a:t>
            </a:r>
            <a:r>
              <a:rPr lang="en-US" sz="2600" dirty="0" smtClean="0"/>
              <a:t>) </a:t>
            </a:r>
            <a:r>
              <a:rPr lang="en-US" sz="2600" dirty="0" smtClean="0">
                <a:sym typeface="Wingdings" panose="05000000000000000000" pitchFamily="2" charset="2"/>
              </a:rPr>
              <a:t> </a:t>
            </a:r>
            <a:r>
              <a:rPr lang="en-US" sz="2600" b="1" dirty="0" smtClean="0">
                <a:sym typeface="Wingdings" panose="05000000000000000000" pitchFamily="2" charset="2"/>
              </a:rPr>
              <a:t>Karine Sellegri</a:t>
            </a:r>
            <a:endParaRPr lang="en-US" sz="2600" b="1" dirty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/>
              <a:t>3.2.3 Development of a measurement standardization and a data submission protocol for VOCs based on PTRMS and TOF-MS measurements (CNRS, EMPA</a:t>
            </a:r>
            <a:r>
              <a:rPr lang="en-US" sz="2600" dirty="0" smtClean="0"/>
              <a:t>) </a:t>
            </a:r>
            <a:r>
              <a:rPr lang="en-US" sz="2600" dirty="0" smtClean="0">
                <a:sym typeface="Wingdings" panose="05000000000000000000" pitchFamily="2" charset="2"/>
              </a:rPr>
              <a:t> </a:t>
            </a:r>
            <a:r>
              <a:rPr lang="en-US" sz="2600" b="1" dirty="0" smtClean="0">
                <a:sym typeface="Wingdings" panose="05000000000000000000" pitchFamily="2" charset="2"/>
              </a:rPr>
              <a:t>Rupert </a:t>
            </a:r>
            <a:r>
              <a:rPr lang="en-US" sz="2600" b="1" dirty="0" err="1" smtClean="0"/>
              <a:t>Holzinger</a:t>
            </a:r>
            <a:endParaRPr lang="en-US" sz="2600" b="1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 smtClean="0"/>
              <a:t>3.2.4 </a:t>
            </a:r>
            <a:r>
              <a:rPr lang="en-US" sz="2600" dirty="0"/>
              <a:t>Development of a measurement standardization and data submission protocol for coarse mode particle number size distribution measurements based on aerodynamic and optical particle size </a:t>
            </a:r>
            <a:r>
              <a:rPr lang="en-US" sz="2600" dirty="0" smtClean="0"/>
              <a:t>spectrometers (TROPOS) </a:t>
            </a:r>
            <a:r>
              <a:rPr lang="en-US" sz="2600" dirty="0" smtClean="0">
                <a:sym typeface="Wingdings" panose="05000000000000000000" pitchFamily="2" charset="2"/>
              </a:rPr>
              <a:t> </a:t>
            </a:r>
            <a:r>
              <a:rPr lang="en-US" sz="2600" b="1" dirty="0" smtClean="0"/>
              <a:t>Wiedensohler</a:t>
            </a:r>
            <a:endParaRPr lang="en-US" sz="2600" b="1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 smtClean="0"/>
              <a:t>3.2.5 Development </a:t>
            </a:r>
            <a:r>
              <a:rPr lang="en-US" sz="2600" dirty="0"/>
              <a:t>of reference instruments for multi-wavelength absorption measurements (TROPOS</a:t>
            </a:r>
            <a:r>
              <a:rPr lang="en-US" sz="2600" dirty="0" smtClean="0"/>
              <a:t>) </a:t>
            </a:r>
            <a:r>
              <a:rPr lang="en-US" sz="2600" dirty="0" smtClean="0">
                <a:sym typeface="Wingdings" panose="05000000000000000000" pitchFamily="2" charset="2"/>
              </a:rPr>
              <a:t></a:t>
            </a:r>
            <a:r>
              <a:rPr lang="en-US" sz="2600" dirty="0" smtClean="0"/>
              <a:t> </a:t>
            </a:r>
            <a:r>
              <a:rPr lang="en-US" sz="2600" b="1" dirty="0" smtClean="0"/>
              <a:t>Alfred Wiedensohler</a:t>
            </a:r>
            <a:endParaRPr lang="en-US" sz="2600" b="1" dirty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 smtClean="0"/>
              <a:t> 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00685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027130"/>
              </p:ext>
            </p:extLst>
          </p:nvPr>
        </p:nvGraphicFramePr>
        <p:xfrm>
          <a:off x="337924" y="1412776"/>
          <a:ext cx="8626563" cy="3984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kument" r:id="rId3" imgW="9059374" imgH="4268102" progId="Word.Document.12">
                  <p:embed/>
                </p:oleObj>
              </mc:Choice>
              <mc:Fallback>
                <p:oleObj name="Dokument" r:id="rId3" imgW="9059374" imgH="4268102" progId="Word.Documen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7924" y="1412776"/>
                        <a:ext cx="8626563" cy="3984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727770" y="476672"/>
            <a:ext cx="767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Aerosol-related </a:t>
            </a:r>
            <a:r>
              <a:rPr lang="en-US" sz="3600" dirty="0" smtClean="0"/>
              <a:t>Deliverables (3.2 &amp; 3.3)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432601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Bildschirmpräsentation (4:3)</PresentationFormat>
  <Paragraphs>12</Paragraphs>
  <Slides>3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MS PGothic</vt:lpstr>
      <vt:lpstr>Arial</vt:lpstr>
      <vt:lpstr>Calibri</vt:lpstr>
      <vt:lpstr>Wingdings</vt:lpstr>
      <vt:lpstr>Larissa</vt:lpstr>
      <vt:lpstr>Microsoft Word-Dokument</vt:lpstr>
      <vt:lpstr>PowerPoint-Präsentation</vt:lpstr>
      <vt:lpstr>WP3.2 Subtasks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Ali</dc:creator>
  <cp:lastModifiedBy>Alfred Wiedensohler</cp:lastModifiedBy>
  <cp:revision>146</cp:revision>
  <dcterms:created xsi:type="dcterms:W3CDTF">2012-12-05T05:50:36Z</dcterms:created>
  <dcterms:modified xsi:type="dcterms:W3CDTF">2016-10-11T10:28:59Z</dcterms:modified>
</cp:coreProperties>
</file>